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BAB383-58EC-4CA2-A58F-E461C12A1A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561786E-16EE-4261-9C16-21A8ACAF26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E4FAA0-B221-4F24-B91C-ED1FA0BC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7BBB29-6B99-45B7-A6CE-7D0712FDE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B80D2B-5851-4D66-9BD4-492A01A1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079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A97DE9-BEF7-4EA5-B53A-E18B12873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2BA136-93C6-4586-B02E-D53623D35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5105DD-0DC9-463C-A413-96ECBB8A3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336F42-FE17-44C7-BCAC-7197B361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9B926C-F489-43DC-A21E-87E04505A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893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1226129-1900-4C08-8D90-C37F93393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90F58C-9751-42D7-A900-4F70EC027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9CE399-D548-414C-81C6-DAD76CF07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C6F76C-42D0-491B-A24F-DF6A00811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108D57-2591-4AA1-BD0D-BF26815E8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716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0CFA79-30C0-4A89-AB45-4C34B7CEB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345402-CA39-4D33-BCA3-39C93E577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35BE4-5E4B-4F63-A964-54972CDF4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8DCC59-D7B5-436C-B7F9-E38C08072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5C40E2-21BE-4C2C-B888-5290F45A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871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10D0B-0108-41F0-B002-E1C70823C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67FA02-FE02-4379-921F-F4C8611B6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C07A7A-147B-49E3-87CB-B781195C5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985426-29ED-4FA1-8812-E1DB17EF9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1CA0A6-0B02-4DEB-BADA-42EE8E042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44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69F18-2793-4293-8762-A1739633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ED7FCD-1A2D-4130-9CFE-644D3DFE3C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AF783A-AEC4-4F04-8BE7-3A6FA86BB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E2ED13-29B9-459F-92C2-501B230D5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A20CBE-1D6E-41F2-8378-365D0261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776AA6-4F11-4CEB-8DEC-BE3182688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651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6EBE39-EEE8-4944-9E6B-105CA668B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C5181D-6695-438E-9747-D82BBC221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F89A91-347C-4C97-9CCB-E070D88F95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22213E4-5816-462D-962C-968501450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D0389F-F347-4433-A088-57EE793B0E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46DE0D7-6F44-4457-BF15-7056A9533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403A37-F371-48C8-9476-77E3F5977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5E736BB-202E-418E-A2E0-9852DE40D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059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1C76C8-4A10-4506-9647-2FA25D314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5722A7-3498-4147-A732-3DF0A34FF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054EA13-121D-4275-8E09-EE1A6562F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02AC1A-F799-48A1-AB97-AE212B9E6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160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CE628D1-2C1D-4EBF-A08F-15D001FA6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C5B684-264A-4866-9C9F-27F730B8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DDF348-EE65-42CF-960D-7CCB1007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44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CA260D-147E-4B40-9697-BD40E60C9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518787-FB69-4749-BC74-217856518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6CB84E-91B9-45D7-A798-4D00AD88D7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4A78A8-722D-4A89-99CF-971F3B385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77F584-6CC4-40CF-814A-78A7387A3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C4B3FF-59BD-4FE7-A713-36984643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174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94FDEA-462C-4964-ADD8-B10701823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DB872BF-E888-475E-B3A1-24AA5E578A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2A8CE8-992A-40EC-BC42-6FC312CCD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9C8173-ECB7-404C-AAB3-0DC1C8F78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ECD3BD-C4EC-4867-9577-EA1102E65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F4E4E6-CD6E-419C-AAE5-6623800B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804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931C49-E303-4205-A5F0-D48E7F5A8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627F53-4441-4BAB-ABD3-E92EA0502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F9BBE9-DC8D-4A33-A8DC-447B15BE37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DFF8A-A77C-4CA3-9D8C-799C979CDD1B}" type="datetimeFigureOut">
              <a:rPr lang="ko-KR" altLang="en-US" smtClean="0"/>
              <a:t>2023. 2. 25.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7A7A2-EE50-45A5-B8A1-9EE7BA92F2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B13485-6A51-43E0-8BB3-205E77CD66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9976A-CC15-4862-9ABE-D62F24972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17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그룹 48">
            <a:extLst>
              <a:ext uri="{FF2B5EF4-FFF2-40B4-BE49-F238E27FC236}">
                <a16:creationId xmlns:a16="http://schemas.microsoft.com/office/drawing/2014/main" id="{2BD8C5D6-7338-4456-894D-55CAFD1C6227}"/>
              </a:ext>
            </a:extLst>
          </p:cNvPr>
          <p:cNvGrpSpPr/>
          <p:nvPr/>
        </p:nvGrpSpPr>
        <p:grpSpPr>
          <a:xfrm>
            <a:off x="934439" y="1832471"/>
            <a:ext cx="4750870" cy="825668"/>
            <a:chOff x="1082873" y="2689376"/>
            <a:chExt cx="4750870" cy="82566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5783FED-7EAC-41F0-B17B-3A30A2AA1B95}"/>
                </a:ext>
              </a:extLst>
            </p:cNvPr>
            <p:cNvSpPr/>
            <p:nvPr/>
          </p:nvSpPr>
          <p:spPr>
            <a:xfrm>
              <a:off x="1082873" y="3296977"/>
              <a:ext cx="1939324" cy="1350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ko-KR" altLang="en-US" sz="500"/>
                <a:t>컨베이어밸트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34307F7-51F1-4820-A07C-58024B1D735F}"/>
                </a:ext>
              </a:extLst>
            </p:cNvPr>
            <p:cNvSpPr/>
            <p:nvPr/>
          </p:nvSpPr>
          <p:spPr>
            <a:xfrm>
              <a:off x="1895526" y="2879876"/>
              <a:ext cx="549728" cy="4279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ko-KR" altLang="en-US" sz="700"/>
                <a:t>촬영부스</a:t>
              </a: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6" name="3D 모델 5" descr="Desktop Computer">
                  <a:extLst>
                    <a:ext uri="{FF2B5EF4-FFF2-40B4-BE49-F238E27FC236}">
                      <a16:creationId xmlns:a16="http://schemas.microsoft.com/office/drawing/2014/main" id="{FFA1AF75-0896-4E33-B4F2-19E6C8E91C6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268296503"/>
                    </p:ext>
                  </p:extLst>
                </p:nvPr>
              </p:nvGraphicFramePr>
              <p:xfrm>
                <a:off x="4701839" y="2689376"/>
                <a:ext cx="1131904" cy="804802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1131904" cy="804802"/>
                      </a:xfrm>
                      <a:prstGeom prst="rect">
                        <a:avLst/>
                      </a:prstGeom>
                    </am3d:spPr>
                    <am3d:camera>
                      <am3d:pos x="0" y="0" z="5675050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816613" d="1000000"/>
                      <am3d:preTrans dx="1810862" dy="-8491044" dz="-1525148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898414" ay="1775289" az="451375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1179002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6" name="3D 모델 5" descr="Desktop Computer">
                  <a:extLst>
                    <a:ext uri="{FF2B5EF4-FFF2-40B4-BE49-F238E27FC236}">
                      <a16:creationId xmlns:a16="http://schemas.microsoft.com/office/drawing/2014/main" id="{FFA1AF75-0896-4E33-B4F2-19E6C8E91C6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553405" y="1832471"/>
                  <a:ext cx="1131904" cy="804802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FE60DA5F-DD1C-4A1B-95E9-8CE6E5DEDBF0}"/>
                </a:ext>
              </a:extLst>
            </p:cNvPr>
            <p:cNvCxnSpPr>
              <a:cxnSpLocks/>
            </p:cNvCxnSpPr>
            <p:nvPr/>
          </p:nvCxnSpPr>
          <p:spPr>
            <a:xfrm>
              <a:off x="3359655" y="3226220"/>
              <a:ext cx="921619" cy="0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638F7EAE-7184-40B0-88C1-A2FBD99D3FAA}"/>
                </a:ext>
              </a:extLst>
            </p:cNvPr>
            <p:cNvCxnSpPr>
              <a:cxnSpLocks/>
            </p:cNvCxnSpPr>
            <p:nvPr/>
          </p:nvCxnSpPr>
          <p:spPr>
            <a:xfrm>
              <a:off x="3348770" y="2916977"/>
              <a:ext cx="921619" cy="0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7">
              <a:extLst>
                <a:ext uri="{FF2B5EF4-FFF2-40B4-BE49-F238E27FC236}">
                  <a16:creationId xmlns:a16="http://schemas.microsoft.com/office/drawing/2014/main" id="{DA108B8E-60BF-4949-8467-7BD1E70E4477}"/>
                </a:ext>
              </a:extLst>
            </p:cNvPr>
            <p:cNvSpPr txBox="1"/>
            <p:nvPr/>
          </p:nvSpPr>
          <p:spPr>
            <a:xfrm>
              <a:off x="3522940" y="2689376"/>
              <a:ext cx="758334" cy="261610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100" dirty="0"/>
                <a:t>IP CAM</a:t>
              </a:r>
              <a:endParaRPr lang="ko-KR" altLang="en-US" sz="1100" dirty="0"/>
            </a:p>
          </p:txBody>
        </p:sp>
        <p:sp>
          <p:nvSpPr>
            <p:cNvPr id="10" name="TextBox 8">
              <a:extLst>
                <a:ext uri="{FF2B5EF4-FFF2-40B4-BE49-F238E27FC236}">
                  <a16:creationId xmlns:a16="http://schemas.microsoft.com/office/drawing/2014/main" id="{3E764940-6EB6-41C1-B9E1-E002C4E8C8BB}"/>
                </a:ext>
              </a:extLst>
            </p:cNvPr>
            <p:cNvSpPr txBox="1"/>
            <p:nvPr/>
          </p:nvSpPr>
          <p:spPr>
            <a:xfrm>
              <a:off x="3544711" y="3253434"/>
              <a:ext cx="549728" cy="261610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100" dirty="0"/>
                <a:t>UART</a:t>
              </a:r>
              <a:endParaRPr lang="ko-KR" altLang="en-US" sz="1100" dirty="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B7A1153-FBB8-4CE1-AF33-211842C09D8C}"/>
              </a:ext>
            </a:extLst>
          </p:cNvPr>
          <p:cNvGrpSpPr/>
          <p:nvPr/>
        </p:nvGrpSpPr>
        <p:grpSpPr>
          <a:xfrm>
            <a:off x="794239" y="4116680"/>
            <a:ext cx="5122454" cy="2066044"/>
            <a:chOff x="2532451" y="1362956"/>
            <a:chExt cx="5122454" cy="206604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7914099-66A6-4CED-A070-D4C2D7C50C2B}"/>
                </a:ext>
              </a:extLst>
            </p:cNvPr>
            <p:cNvSpPr/>
            <p:nvPr/>
          </p:nvSpPr>
          <p:spPr>
            <a:xfrm>
              <a:off x="2626239" y="1362956"/>
              <a:ext cx="5028666" cy="206604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ECA41D67-707E-41E6-87E5-E16FE4EF9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96631" y="1686771"/>
              <a:ext cx="756557" cy="360634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89307CD5-36CE-448A-86E1-4ECCF23FF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63431" y="1689379"/>
              <a:ext cx="754849" cy="360634"/>
            </a:xfrm>
            <a:prstGeom prst="rect">
              <a:avLst/>
            </a:prstGeom>
          </p:spPr>
        </p:pic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79759741-4C2B-4662-98B1-8C056BD7F407}"/>
                </a:ext>
              </a:extLst>
            </p:cNvPr>
            <p:cNvSpPr/>
            <p:nvPr/>
          </p:nvSpPr>
          <p:spPr>
            <a:xfrm>
              <a:off x="4920829" y="2481520"/>
              <a:ext cx="228600" cy="17912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786FAE97-2739-4547-A3BD-3CBBE4E7859B}"/>
                </a:ext>
              </a:extLst>
            </p:cNvPr>
            <p:cNvSpPr/>
            <p:nvPr/>
          </p:nvSpPr>
          <p:spPr>
            <a:xfrm rot="10800000">
              <a:off x="4915791" y="2994441"/>
              <a:ext cx="228600" cy="180574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3F645E64-9380-4A7F-934D-DB4EB57C8A19}"/>
                </a:ext>
              </a:extLst>
            </p:cNvPr>
            <p:cNvSpPr/>
            <p:nvPr/>
          </p:nvSpPr>
          <p:spPr>
            <a:xfrm rot="5400000">
              <a:off x="5249642" y="2745771"/>
              <a:ext cx="230056" cy="17912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4485BDBC-68CC-4E47-A7C3-3F4E6C4A7F68}"/>
                </a:ext>
              </a:extLst>
            </p:cNvPr>
            <p:cNvSpPr/>
            <p:nvPr/>
          </p:nvSpPr>
          <p:spPr>
            <a:xfrm rot="16200000">
              <a:off x="4601358" y="2740732"/>
              <a:ext cx="230056" cy="17912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31099C7-D2AE-4C7C-A008-390F6DA64225}"/>
                </a:ext>
              </a:extLst>
            </p:cNvPr>
            <p:cNvSpPr/>
            <p:nvPr/>
          </p:nvSpPr>
          <p:spPr>
            <a:xfrm>
              <a:off x="3779311" y="2340530"/>
              <a:ext cx="1830692" cy="94370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805990B-E160-4010-AC2C-8AABD0FC242C}"/>
                </a:ext>
              </a:extLst>
            </p:cNvPr>
            <p:cNvSpPr/>
            <p:nvPr/>
          </p:nvSpPr>
          <p:spPr>
            <a:xfrm>
              <a:off x="2869278" y="2342239"/>
              <a:ext cx="689622" cy="94370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B2A86FF4-3907-463B-A50D-CD795EB636A5}"/>
                </a:ext>
              </a:extLst>
            </p:cNvPr>
            <p:cNvSpPr/>
            <p:nvPr/>
          </p:nvSpPr>
          <p:spPr>
            <a:xfrm>
              <a:off x="5820340" y="2343949"/>
              <a:ext cx="1653105" cy="94370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4" name="TextBox 19">
              <a:extLst>
                <a:ext uri="{FF2B5EF4-FFF2-40B4-BE49-F238E27FC236}">
                  <a16:creationId xmlns:a16="http://schemas.microsoft.com/office/drawing/2014/main" id="{C124DE7E-E588-4DD2-A9AF-B3309766AC26}"/>
                </a:ext>
              </a:extLst>
            </p:cNvPr>
            <p:cNvSpPr txBox="1"/>
            <p:nvPr/>
          </p:nvSpPr>
          <p:spPr>
            <a:xfrm>
              <a:off x="3903013" y="2044440"/>
              <a:ext cx="616900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/>
                <a:t>X</a:t>
              </a:r>
              <a:r>
                <a:rPr lang="ko-KR" altLang="en-US" sz="900"/>
                <a:t>축 위치</a:t>
              </a:r>
            </a:p>
          </p:txBody>
        </p:sp>
        <p:sp>
          <p:nvSpPr>
            <p:cNvPr id="25" name="TextBox 20">
              <a:extLst>
                <a:ext uri="{FF2B5EF4-FFF2-40B4-BE49-F238E27FC236}">
                  <a16:creationId xmlns:a16="http://schemas.microsoft.com/office/drawing/2014/main" id="{9866994D-0BA4-42A2-B20C-17ADD232887D}"/>
                </a:ext>
              </a:extLst>
            </p:cNvPr>
            <p:cNvSpPr txBox="1"/>
            <p:nvPr/>
          </p:nvSpPr>
          <p:spPr>
            <a:xfrm>
              <a:off x="4961806" y="2037153"/>
              <a:ext cx="613245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/>
                <a:t>Y</a:t>
              </a:r>
              <a:r>
                <a:rPr lang="ko-KR" altLang="en-US" sz="900"/>
                <a:t>축 위치</a:t>
              </a:r>
            </a:p>
          </p:txBody>
        </p:sp>
        <p:sp>
          <p:nvSpPr>
            <p:cNvPr id="26" name="TextBox 21">
              <a:extLst>
                <a:ext uri="{FF2B5EF4-FFF2-40B4-BE49-F238E27FC236}">
                  <a16:creationId xmlns:a16="http://schemas.microsoft.com/office/drawing/2014/main" id="{1D445D84-736E-4C1A-B44D-54F3A00CE0BE}"/>
                </a:ext>
              </a:extLst>
            </p:cNvPr>
            <p:cNvSpPr txBox="1"/>
            <p:nvPr/>
          </p:nvSpPr>
          <p:spPr>
            <a:xfrm>
              <a:off x="3829962" y="2568066"/>
              <a:ext cx="646331" cy="49141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900"/>
                <a:t>카메라</a:t>
              </a:r>
              <a:endParaRPr lang="en-US" altLang="ko-KR" sz="900"/>
            </a:p>
            <a:p>
              <a:pPr algn="ctr"/>
              <a:r>
                <a:rPr lang="ko-KR" altLang="en-US" sz="900"/>
                <a:t>위치조정</a:t>
              </a:r>
            </a:p>
          </p:txBody>
        </p:sp>
        <p:sp>
          <p:nvSpPr>
            <p:cNvPr id="27" name="육각형 26">
              <a:extLst>
                <a:ext uri="{FF2B5EF4-FFF2-40B4-BE49-F238E27FC236}">
                  <a16:creationId xmlns:a16="http://schemas.microsoft.com/office/drawing/2014/main" id="{B5FABE18-33C3-4100-9AC5-0B4AD5CB0A1C}"/>
                </a:ext>
              </a:extLst>
            </p:cNvPr>
            <p:cNvSpPr/>
            <p:nvPr/>
          </p:nvSpPr>
          <p:spPr>
            <a:xfrm>
              <a:off x="3085734" y="2766274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0DBCD84E-2739-4636-BC5B-F792E169A111}"/>
                </a:ext>
              </a:extLst>
            </p:cNvPr>
            <p:cNvSpPr/>
            <p:nvPr/>
          </p:nvSpPr>
          <p:spPr>
            <a:xfrm>
              <a:off x="3150957" y="2526412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9" name="TextBox 26">
              <a:extLst>
                <a:ext uri="{FF2B5EF4-FFF2-40B4-BE49-F238E27FC236}">
                  <a16:creationId xmlns:a16="http://schemas.microsoft.com/office/drawing/2014/main" id="{3210EC24-2763-41B0-864F-F654BDC34621}"/>
                </a:ext>
              </a:extLst>
            </p:cNvPr>
            <p:cNvSpPr txBox="1"/>
            <p:nvPr/>
          </p:nvSpPr>
          <p:spPr>
            <a:xfrm>
              <a:off x="3003857" y="2968530"/>
              <a:ext cx="415498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900"/>
                <a:t>조명</a:t>
              </a:r>
            </a:p>
          </p:txBody>
        </p:sp>
        <p:sp>
          <p:nvSpPr>
            <p:cNvPr id="30" name="육각형 29">
              <a:extLst>
                <a:ext uri="{FF2B5EF4-FFF2-40B4-BE49-F238E27FC236}">
                  <a16:creationId xmlns:a16="http://schemas.microsoft.com/office/drawing/2014/main" id="{0A5DBB3B-D8C9-43A0-8FCF-1B1C2E28225D}"/>
                </a:ext>
              </a:extLst>
            </p:cNvPr>
            <p:cNvSpPr/>
            <p:nvPr/>
          </p:nvSpPr>
          <p:spPr>
            <a:xfrm>
              <a:off x="5877113" y="2767983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527E43E-5534-4825-8645-2A28361B2443}"/>
                </a:ext>
              </a:extLst>
            </p:cNvPr>
            <p:cNvSpPr/>
            <p:nvPr/>
          </p:nvSpPr>
          <p:spPr>
            <a:xfrm>
              <a:off x="5942336" y="2528121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2" name="TextBox 29">
              <a:extLst>
                <a:ext uri="{FF2B5EF4-FFF2-40B4-BE49-F238E27FC236}">
                  <a16:creationId xmlns:a16="http://schemas.microsoft.com/office/drawing/2014/main" id="{7AF8C641-379A-4BA6-8C45-DBA4CD672030}"/>
                </a:ext>
              </a:extLst>
            </p:cNvPr>
            <p:cNvSpPr txBox="1"/>
            <p:nvPr/>
          </p:nvSpPr>
          <p:spPr>
            <a:xfrm>
              <a:off x="5832072" y="2970239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M1</a:t>
              </a:r>
              <a:endParaRPr lang="ko-KR" altLang="en-US" sz="900"/>
            </a:p>
          </p:txBody>
        </p:sp>
        <p:sp>
          <p:nvSpPr>
            <p:cNvPr id="33" name="육각형 32">
              <a:extLst>
                <a:ext uri="{FF2B5EF4-FFF2-40B4-BE49-F238E27FC236}">
                  <a16:creationId xmlns:a16="http://schemas.microsoft.com/office/drawing/2014/main" id="{B10F1A94-BAAA-4A01-BB22-98C768BB94CC}"/>
                </a:ext>
              </a:extLst>
            </p:cNvPr>
            <p:cNvSpPr/>
            <p:nvPr/>
          </p:nvSpPr>
          <p:spPr>
            <a:xfrm>
              <a:off x="6209442" y="2767443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E32B587-47E7-45BB-A74B-AB0EA2537B63}"/>
                </a:ext>
              </a:extLst>
            </p:cNvPr>
            <p:cNvSpPr/>
            <p:nvPr/>
          </p:nvSpPr>
          <p:spPr>
            <a:xfrm>
              <a:off x="6274665" y="2527581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5" name="TextBox 32">
              <a:extLst>
                <a:ext uri="{FF2B5EF4-FFF2-40B4-BE49-F238E27FC236}">
                  <a16:creationId xmlns:a16="http://schemas.microsoft.com/office/drawing/2014/main" id="{7D1F4F40-B803-490A-9DC2-B23C3699B4C0}"/>
                </a:ext>
              </a:extLst>
            </p:cNvPr>
            <p:cNvSpPr txBox="1"/>
            <p:nvPr/>
          </p:nvSpPr>
          <p:spPr>
            <a:xfrm>
              <a:off x="6164401" y="2969699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M2</a:t>
              </a:r>
              <a:endParaRPr lang="ko-KR" altLang="en-US" sz="900"/>
            </a:p>
          </p:txBody>
        </p:sp>
        <p:sp>
          <p:nvSpPr>
            <p:cNvPr id="36" name="육각형 35">
              <a:extLst>
                <a:ext uri="{FF2B5EF4-FFF2-40B4-BE49-F238E27FC236}">
                  <a16:creationId xmlns:a16="http://schemas.microsoft.com/office/drawing/2014/main" id="{082E4B23-BC2A-412A-B910-6318659B16B1}"/>
                </a:ext>
              </a:extLst>
            </p:cNvPr>
            <p:cNvSpPr/>
            <p:nvPr/>
          </p:nvSpPr>
          <p:spPr>
            <a:xfrm>
              <a:off x="6535024" y="2769152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9E5D53A7-912F-4500-B048-4B8C4BF52594}"/>
                </a:ext>
              </a:extLst>
            </p:cNvPr>
            <p:cNvSpPr/>
            <p:nvPr/>
          </p:nvSpPr>
          <p:spPr>
            <a:xfrm>
              <a:off x="6600247" y="2529290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8" name="TextBox 35">
              <a:extLst>
                <a:ext uri="{FF2B5EF4-FFF2-40B4-BE49-F238E27FC236}">
                  <a16:creationId xmlns:a16="http://schemas.microsoft.com/office/drawing/2014/main" id="{BAE77FA0-1A24-4B96-8C07-B7D71E27D15B}"/>
                </a:ext>
              </a:extLst>
            </p:cNvPr>
            <p:cNvSpPr txBox="1"/>
            <p:nvPr/>
          </p:nvSpPr>
          <p:spPr>
            <a:xfrm>
              <a:off x="6489983" y="2971408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M3</a:t>
              </a:r>
              <a:endParaRPr lang="ko-KR" altLang="en-US" sz="900"/>
            </a:p>
          </p:txBody>
        </p:sp>
        <p:sp>
          <p:nvSpPr>
            <p:cNvPr id="39" name="육각형 38">
              <a:extLst>
                <a:ext uri="{FF2B5EF4-FFF2-40B4-BE49-F238E27FC236}">
                  <a16:creationId xmlns:a16="http://schemas.microsoft.com/office/drawing/2014/main" id="{C611C689-05A1-47C7-8937-12A27F070A2F}"/>
                </a:ext>
              </a:extLst>
            </p:cNvPr>
            <p:cNvSpPr/>
            <p:nvPr/>
          </p:nvSpPr>
          <p:spPr>
            <a:xfrm>
              <a:off x="6866280" y="2770861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77C426A1-B160-4BD7-8938-723B6CE427FA}"/>
                </a:ext>
              </a:extLst>
            </p:cNvPr>
            <p:cNvSpPr/>
            <p:nvPr/>
          </p:nvSpPr>
          <p:spPr>
            <a:xfrm>
              <a:off x="6931503" y="2530999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1" name="TextBox 38">
              <a:extLst>
                <a:ext uri="{FF2B5EF4-FFF2-40B4-BE49-F238E27FC236}">
                  <a16:creationId xmlns:a16="http://schemas.microsoft.com/office/drawing/2014/main" id="{377FA1CD-80A4-405D-8119-BFB87BB1F108}"/>
                </a:ext>
              </a:extLst>
            </p:cNvPr>
            <p:cNvSpPr txBox="1"/>
            <p:nvPr/>
          </p:nvSpPr>
          <p:spPr>
            <a:xfrm>
              <a:off x="6821239" y="2973117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M4</a:t>
              </a:r>
              <a:endParaRPr lang="ko-KR" altLang="en-US" sz="900"/>
            </a:p>
          </p:txBody>
        </p:sp>
        <p:sp>
          <p:nvSpPr>
            <p:cNvPr id="42" name="육각형 41">
              <a:extLst>
                <a:ext uri="{FF2B5EF4-FFF2-40B4-BE49-F238E27FC236}">
                  <a16:creationId xmlns:a16="http://schemas.microsoft.com/office/drawing/2014/main" id="{8332B86D-DE50-4A7C-97F0-0C5EF5B1FCC5}"/>
                </a:ext>
              </a:extLst>
            </p:cNvPr>
            <p:cNvSpPr/>
            <p:nvPr/>
          </p:nvSpPr>
          <p:spPr>
            <a:xfrm>
              <a:off x="7182866" y="2768072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DC1E4DF-DD61-45D7-8AA0-B25EB9286259}"/>
                </a:ext>
              </a:extLst>
            </p:cNvPr>
            <p:cNvSpPr/>
            <p:nvPr/>
          </p:nvSpPr>
          <p:spPr>
            <a:xfrm>
              <a:off x="7248089" y="2528210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4" name="TextBox 41">
              <a:extLst>
                <a:ext uri="{FF2B5EF4-FFF2-40B4-BE49-F238E27FC236}">
                  <a16:creationId xmlns:a16="http://schemas.microsoft.com/office/drawing/2014/main" id="{FCF3B96A-E9E5-4410-B16C-700B12A8480C}"/>
                </a:ext>
              </a:extLst>
            </p:cNvPr>
            <p:cNvSpPr txBox="1"/>
            <p:nvPr/>
          </p:nvSpPr>
          <p:spPr>
            <a:xfrm>
              <a:off x="7137825" y="2970328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M5</a:t>
              </a:r>
              <a:endParaRPr lang="ko-KR" altLang="en-US" sz="90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12A15A4-6153-4D07-960A-6BC275182801}"/>
                </a:ext>
              </a:extLst>
            </p:cNvPr>
            <p:cNvSpPr/>
            <p:nvPr/>
          </p:nvSpPr>
          <p:spPr>
            <a:xfrm>
              <a:off x="3145919" y="1681131"/>
              <a:ext cx="96712" cy="9816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6" name="TextBox 43">
              <a:extLst>
                <a:ext uri="{FF2B5EF4-FFF2-40B4-BE49-F238E27FC236}">
                  <a16:creationId xmlns:a16="http://schemas.microsoft.com/office/drawing/2014/main" id="{581B9AF1-AF7D-405C-86F0-C43F688D2D20}"/>
                </a:ext>
              </a:extLst>
            </p:cNvPr>
            <p:cNvSpPr txBox="1"/>
            <p:nvPr/>
          </p:nvSpPr>
          <p:spPr>
            <a:xfrm>
              <a:off x="2989821" y="1782176"/>
              <a:ext cx="415499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900"/>
                <a:t>전원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5FC4F5EA-CC92-4292-96AB-8ED638561311}"/>
                </a:ext>
              </a:extLst>
            </p:cNvPr>
            <p:cNvSpPr/>
            <p:nvPr/>
          </p:nvSpPr>
          <p:spPr>
            <a:xfrm>
              <a:off x="2532451" y="1652433"/>
              <a:ext cx="85466" cy="45498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8" name="TextBox 45">
              <a:extLst>
                <a:ext uri="{FF2B5EF4-FFF2-40B4-BE49-F238E27FC236}">
                  <a16:creationId xmlns:a16="http://schemas.microsoft.com/office/drawing/2014/main" id="{FC3257FD-CEAA-44FF-8189-35EDF22BD440}"/>
                </a:ext>
              </a:extLst>
            </p:cNvPr>
            <p:cNvSpPr txBox="1"/>
            <p:nvPr/>
          </p:nvSpPr>
          <p:spPr>
            <a:xfrm rot="16200000">
              <a:off x="2447111" y="1762037"/>
              <a:ext cx="528222" cy="26968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/>
                <a:t>전원</a:t>
              </a:r>
              <a:r>
                <a:rPr lang="en-US" altLang="ko-KR" sz="800"/>
                <a:t>SW</a:t>
              </a:r>
              <a:endParaRPr lang="ko-KR" altLang="en-US" sz="800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EB1E0506-B024-44C1-9BE9-AC5AC96C7959}"/>
              </a:ext>
            </a:extLst>
          </p:cNvPr>
          <p:cNvSpPr txBox="1"/>
          <p:nvPr/>
        </p:nvSpPr>
        <p:spPr>
          <a:xfrm>
            <a:off x="4800909" y="2617841"/>
            <a:ext cx="5549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/>
              <a:t>제어</a:t>
            </a:r>
            <a:r>
              <a:rPr lang="en-US" altLang="ko-KR" sz="900" dirty="0"/>
              <a:t>PC</a:t>
            </a:r>
            <a:endParaRPr lang="ko-KR" altLang="en-US" sz="9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7C088CA-31A8-4BB6-9813-1C0EDB9B77AE}"/>
              </a:ext>
            </a:extLst>
          </p:cNvPr>
          <p:cNvSpPr txBox="1"/>
          <p:nvPr/>
        </p:nvSpPr>
        <p:spPr>
          <a:xfrm>
            <a:off x="408264" y="112908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기본구성도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F895A08-7124-4CD2-9862-F51F7D31BB6A}"/>
              </a:ext>
            </a:extLst>
          </p:cNvPr>
          <p:cNvSpPr txBox="1"/>
          <p:nvPr/>
        </p:nvSpPr>
        <p:spPr>
          <a:xfrm>
            <a:off x="408264" y="347916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컨트롤패널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198DABA-2563-4191-B937-4D848B96A727}"/>
              </a:ext>
            </a:extLst>
          </p:cNvPr>
          <p:cNvSpPr txBox="1"/>
          <p:nvPr/>
        </p:nvSpPr>
        <p:spPr>
          <a:xfrm>
            <a:off x="6696600" y="4276363"/>
            <a:ext cx="348524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 </a:t>
            </a:r>
            <a:r>
              <a:rPr lang="en-US" altLang="ko-KR" sz="1000" dirty="0"/>
              <a:t>- </a:t>
            </a:r>
            <a:r>
              <a:rPr lang="ko-KR" altLang="en-US" sz="1000" dirty="0"/>
              <a:t>컨트롤 패널에서는 다음의 기능을 가지고 있음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카메라의 위치조정 방향키 및 이를 표시하는 </a:t>
            </a:r>
            <a:r>
              <a:rPr lang="ko-KR" altLang="en-US" sz="1000" dirty="0" err="1"/>
              <a:t>표시창</a:t>
            </a:r>
            <a:endParaRPr lang="en-US" altLang="ko-KR" sz="1000" dirty="0"/>
          </a:p>
          <a:p>
            <a:r>
              <a:rPr lang="ko-KR" altLang="en-US" sz="1000" dirty="0"/>
              <a:t>   정해진 카메라의 위치를 저장하는 저장버튼</a:t>
            </a:r>
            <a:endParaRPr lang="en-US" altLang="ko-KR" sz="1000" dirty="0"/>
          </a:p>
          <a:p>
            <a:r>
              <a:rPr lang="en-US" altLang="ko-KR" sz="1000" dirty="0"/>
              <a:t>   LED</a:t>
            </a:r>
            <a:r>
              <a:rPr lang="ko-KR" altLang="en-US" sz="1000" dirty="0"/>
              <a:t>조명의 </a:t>
            </a:r>
            <a:r>
              <a:rPr lang="en-US" altLang="ko-KR" sz="1000" dirty="0"/>
              <a:t>ON/OFF </a:t>
            </a:r>
            <a:r>
              <a:rPr lang="ko-KR" altLang="en-US" sz="1000" dirty="0"/>
              <a:t>스위치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위기능을 컴퓨터와 연결하기 위한 </a:t>
            </a:r>
            <a:r>
              <a:rPr lang="en-US" altLang="ko-KR" sz="1000" dirty="0"/>
              <a:t>USB</a:t>
            </a:r>
            <a:r>
              <a:rPr lang="ko-KR" altLang="en-US" sz="1000" dirty="0"/>
              <a:t>단자 </a:t>
            </a:r>
            <a:r>
              <a:rPr lang="en-US" altLang="ko-KR" sz="1000" dirty="0"/>
              <a:t>(UART</a:t>
            </a:r>
            <a:r>
              <a:rPr lang="ko-KR" altLang="en-US" sz="1000" dirty="0"/>
              <a:t>통신</a:t>
            </a:r>
            <a:r>
              <a:rPr lang="en-US" altLang="ko-KR" sz="1000" dirty="0"/>
              <a:t>)</a:t>
            </a:r>
          </a:p>
          <a:p>
            <a:r>
              <a:rPr lang="en-US" altLang="ko-KR" sz="1000" dirty="0"/>
              <a:t>   </a:t>
            </a:r>
          </a:p>
          <a:p>
            <a:endParaRPr lang="ko-KR" altLang="en-US" sz="10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8A12242-E6B4-40DB-8F59-38D04718C066}"/>
              </a:ext>
            </a:extLst>
          </p:cNvPr>
          <p:cNvSpPr txBox="1"/>
          <p:nvPr/>
        </p:nvSpPr>
        <p:spPr>
          <a:xfrm>
            <a:off x="6696599" y="1922832"/>
            <a:ext cx="46955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- </a:t>
            </a:r>
            <a:r>
              <a:rPr lang="ko-KR" altLang="en-US" sz="1000" dirty="0"/>
              <a:t>컴퓨터의 제어프로그램은 다음의 기능을 가지고 있음</a:t>
            </a:r>
            <a:endParaRPr lang="en-US" altLang="ko-KR" sz="1000" dirty="0"/>
          </a:p>
          <a:p>
            <a:r>
              <a:rPr lang="ko-KR" altLang="en-US" sz="1000" dirty="0"/>
              <a:t>   </a:t>
            </a:r>
            <a:r>
              <a:rPr lang="en-US" altLang="ko-KR" sz="1000" dirty="0"/>
              <a:t>USB</a:t>
            </a:r>
            <a:r>
              <a:rPr lang="ko-KR" altLang="en-US" sz="1000" dirty="0"/>
              <a:t>연결된 포트를 설정하는 설정기능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컨트롤패널과 연결되어 화명상에 유사한 </a:t>
            </a:r>
            <a:r>
              <a:rPr lang="en-US" altLang="ko-KR" sz="1000" dirty="0"/>
              <a:t>UI</a:t>
            </a:r>
            <a:r>
              <a:rPr lang="ko-KR" altLang="en-US" sz="1000" dirty="0"/>
              <a:t>로 표시하여 제어할 수 있도록 함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레이저센서의 </a:t>
            </a:r>
            <a:r>
              <a:rPr lang="ko-KR" altLang="en-US" sz="1000" dirty="0" err="1"/>
              <a:t>인식값을</a:t>
            </a:r>
            <a:r>
              <a:rPr lang="ko-KR" altLang="en-US" sz="1000" dirty="0"/>
              <a:t> 컨트롤패널을 통해 </a:t>
            </a:r>
            <a:r>
              <a:rPr lang="en-US" altLang="ko-KR" sz="1000" dirty="0"/>
              <a:t>IP</a:t>
            </a:r>
            <a:r>
              <a:rPr lang="ko-KR" altLang="en-US" sz="1000" dirty="0"/>
              <a:t>카메라의 촬영을 수행하며</a:t>
            </a:r>
            <a:r>
              <a:rPr lang="en-US" altLang="ko-KR" sz="1000" dirty="0"/>
              <a:t>,</a:t>
            </a:r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지정된 폴더에 촬영된 사진을 저장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위 내용을 하나의 화면으로 구성하여 사용할 수 </a:t>
            </a:r>
            <a:r>
              <a:rPr lang="ko-KR" altLang="en-US" sz="1000" dirty="0" err="1"/>
              <a:t>있도록함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5982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그림 40" descr="텍스트이(가) 표시된 사진&#10;&#10;자동 생성된 설명">
            <a:extLst>
              <a:ext uri="{FF2B5EF4-FFF2-40B4-BE49-F238E27FC236}">
                <a16:creationId xmlns:a16="http://schemas.microsoft.com/office/drawing/2014/main" id="{0641936A-189B-453D-987B-5E4E4ADC90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69" r="12409"/>
          <a:stretch/>
        </p:blipFill>
        <p:spPr>
          <a:xfrm>
            <a:off x="7714906" y="2044265"/>
            <a:ext cx="4477094" cy="4711323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1650B05E-0BF4-4829-BE3A-A26F8729C347}"/>
              </a:ext>
            </a:extLst>
          </p:cNvPr>
          <p:cNvSpPr txBox="1"/>
          <p:nvPr/>
        </p:nvSpPr>
        <p:spPr>
          <a:xfrm>
            <a:off x="408264" y="1107417"/>
            <a:ext cx="2040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MCU</a:t>
            </a:r>
            <a:r>
              <a:rPr lang="ko-KR" altLang="en-US" dirty="0"/>
              <a:t> </a:t>
            </a:r>
            <a:r>
              <a:rPr lang="en-US" altLang="ko-KR" dirty="0"/>
              <a:t>PIN</a:t>
            </a:r>
            <a:r>
              <a:rPr lang="ko-KR" altLang="en-US" dirty="0"/>
              <a:t> </a:t>
            </a:r>
            <a:r>
              <a:rPr lang="en-US" altLang="ko-KR" dirty="0"/>
              <a:t>ASSIGN</a:t>
            </a:r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15CC94C-5A1D-4415-90EB-4B0AB9BFF4A6}"/>
              </a:ext>
            </a:extLst>
          </p:cNvPr>
          <p:cNvSpPr txBox="1"/>
          <p:nvPr/>
        </p:nvSpPr>
        <p:spPr>
          <a:xfrm>
            <a:off x="560642" y="1767266"/>
            <a:ext cx="76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FFFF00"/>
                </a:highlight>
              </a:rPr>
              <a:t>OUTPUT</a:t>
            </a:r>
            <a:endParaRPr lang="ko-KR" altLang="en-US" sz="1200" dirty="0">
              <a:highlight>
                <a:srgbClr val="FFFF00"/>
              </a:highlight>
            </a:endParaRPr>
          </a:p>
        </p:txBody>
      </p:sp>
      <p:graphicFrame>
        <p:nvGraphicFramePr>
          <p:cNvPr id="45" name="표 45">
            <a:extLst>
              <a:ext uri="{FF2B5EF4-FFF2-40B4-BE49-F238E27FC236}">
                <a16:creationId xmlns:a16="http://schemas.microsoft.com/office/drawing/2014/main" id="{436D29BA-10E7-4819-930F-6FAA31652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623218"/>
              </p:ext>
            </p:extLst>
          </p:nvPr>
        </p:nvGraphicFramePr>
        <p:xfrm>
          <a:off x="831578" y="2127172"/>
          <a:ext cx="5569220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2610">
                  <a:extLst>
                    <a:ext uri="{9D8B030D-6E8A-4147-A177-3AD203B41FA5}">
                      <a16:colId xmlns:a16="http://schemas.microsoft.com/office/drawing/2014/main" val="3321966202"/>
                    </a:ext>
                  </a:extLst>
                </a:gridCol>
                <a:gridCol w="489702">
                  <a:extLst>
                    <a:ext uri="{9D8B030D-6E8A-4147-A177-3AD203B41FA5}">
                      <a16:colId xmlns:a16="http://schemas.microsoft.com/office/drawing/2014/main" val="1681559931"/>
                    </a:ext>
                  </a:extLst>
                </a:gridCol>
                <a:gridCol w="1944603">
                  <a:extLst>
                    <a:ext uri="{9D8B030D-6E8A-4147-A177-3AD203B41FA5}">
                      <a16:colId xmlns:a16="http://schemas.microsoft.com/office/drawing/2014/main" val="2198091624"/>
                    </a:ext>
                  </a:extLst>
                </a:gridCol>
                <a:gridCol w="1392305">
                  <a:extLst>
                    <a:ext uri="{9D8B030D-6E8A-4147-A177-3AD203B41FA5}">
                      <a16:colId xmlns:a16="http://schemas.microsoft.com/office/drawing/2014/main" val="3536961863"/>
                    </a:ext>
                  </a:extLst>
                </a:gridCol>
              </a:tblGrid>
              <a:tr h="1950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수량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/>
                        <a:t>사용핀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 err="1"/>
                        <a:t>우측갈색기준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6436154"/>
                  </a:ext>
                </a:extLst>
              </a:tr>
              <a:tr h="19505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/>
                        <a:t>Microstep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스텝모터제어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A5/A4/A3/A2/A1/A0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715688"/>
                  </a:ext>
                </a:extLst>
              </a:tr>
              <a:tr h="1950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조명선택 </a:t>
                      </a:r>
                      <a:r>
                        <a:rPr lang="en-US" altLang="ko-KR" sz="1000" dirty="0"/>
                        <a:t>LED</a:t>
                      </a:r>
                    </a:p>
                    <a:p>
                      <a:pPr latinLnBrk="1"/>
                      <a:r>
                        <a:rPr lang="en-US" altLang="ko-KR" sz="1000" dirty="0"/>
                        <a:t>MEMORY</a:t>
                      </a:r>
                      <a:r>
                        <a:rPr lang="ko-KR" altLang="en-US" sz="1000" dirty="0"/>
                        <a:t>선택 </a:t>
                      </a:r>
                      <a:r>
                        <a:rPr lang="en-US" altLang="ko-KR" sz="1000" dirty="0"/>
                        <a:t>LED</a:t>
                      </a:r>
                    </a:p>
                    <a:p>
                      <a:pPr latinLnBrk="1"/>
                      <a:r>
                        <a:rPr lang="en-US" altLang="ko-KR" sz="1000" dirty="0"/>
                        <a:t>3digit 7Segments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</a:t>
                      </a:r>
                    </a:p>
                    <a:p>
                      <a:pPr latinLnBrk="1"/>
                      <a:r>
                        <a:rPr lang="en-US" altLang="ko-KR" sz="1000" dirty="0"/>
                        <a:t>5</a:t>
                      </a:r>
                    </a:p>
                    <a:p>
                      <a:pPr latinLnBrk="1"/>
                      <a:r>
                        <a:rPr lang="en-US" altLang="ko-KR" sz="1000" dirty="0"/>
                        <a:t>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2/3/4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74HC595</a:t>
                      </a:r>
                      <a:r>
                        <a:rPr lang="ko-KR" altLang="en-US" sz="1000" dirty="0"/>
                        <a:t>를 필요수량만큼 사용</a:t>
                      </a:r>
                      <a:endParaRPr lang="en-US" altLang="ko-KR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50206"/>
                  </a:ext>
                </a:extLst>
              </a:tr>
              <a:tr h="2365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Triger OUT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5V</a:t>
                      </a:r>
                    </a:p>
                    <a:p>
                      <a:pPr latinLnBrk="1"/>
                      <a:r>
                        <a:rPr lang="en-US" altLang="ko-KR" sz="1000" dirty="0"/>
                        <a:t>2pin </a:t>
                      </a:r>
                      <a:r>
                        <a:rPr lang="ko-KR" altLang="en-US" sz="1000" dirty="0" err="1"/>
                        <a:t>컨넥터사용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019852"/>
                  </a:ext>
                </a:extLst>
              </a:tr>
            </a:tbl>
          </a:graphicData>
        </a:graphic>
      </p:graphicFrame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E421FC60-44C9-4722-B66A-15FA1C8804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796881"/>
              </p:ext>
            </p:extLst>
          </p:nvPr>
        </p:nvGraphicFramePr>
        <p:xfrm>
          <a:off x="831578" y="5876501"/>
          <a:ext cx="5569220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2610">
                  <a:extLst>
                    <a:ext uri="{9D8B030D-6E8A-4147-A177-3AD203B41FA5}">
                      <a16:colId xmlns:a16="http://schemas.microsoft.com/office/drawing/2014/main" val="3321966202"/>
                    </a:ext>
                  </a:extLst>
                </a:gridCol>
                <a:gridCol w="489702">
                  <a:extLst>
                    <a:ext uri="{9D8B030D-6E8A-4147-A177-3AD203B41FA5}">
                      <a16:colId xmlns:a16="http://schemas.microsoft.com/office/drawing/2014/main" val="1681559931"/>
                    </a:ext>
                  </a:extLst>
                </a:gridCol>
                <a:gridCol w="1944603">
                  <a:extLst>
                    <a:ext uri="{9D8B030D-6E8A-4147-A177-3AD203B41FA5}">
                      <a16:colId xmlns:a16="http://schemas.microsoft.com/office/drawing/2014/main" val="2198091624"/>
                    </a:ext>
                  </a:extLst>
                </a:gridCol>
                <a:gridCol w="1392305">
                  <a:extLst>
                    <a:ext uri="{9D8B030D-6E8A-4147-A177-3AD203B41FA5}">
                      <a16:colId xmlns:a16="http://schemas.microsoft.com/office/drawing/2014/main" val="3536961863"/>
                    </a:ext>
                  </a:extLst>
                </a:gridCol>
              </a:tblGrid>
              <a:tr h="1950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수량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/>
                        <a:t>사용핀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 err="1"/>
                        <a:t>우측갈색기준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6436154"/>
                  </a:ext>
                </a:extLst>
              </a:tr>
              <a:tr h="19505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UART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0/1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CP2102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715688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4705A773-A727-4460-BA7E-4DE6ACD5447F}"/>
              </a:ext>
            </a:extLst>
          </p:cNvPr>
          <p:cNvSpPr txBox="1"/>
          <p:nvPr/>
        </p:nvSpPr>
        <p:spPr>
          <a:xfrm>
            <a:off x="560642" y="5516595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highlight>
                  <a:srgbClr val="FFFF00"/>
                </a:highlight>
              </a:rPr>
              <a:t>기타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CF426F7-3B7E-4503-92D9-302433DBE686}"/>
              </a:ext>
            </a:extLst>
          </p:cNvPr>
          <p:cNvSpPr txBox="1"/>
          <p:nvPr/>
        </p:nvSpPr>
        <p:spPr>
          <a:xfrm>
            <a:off x="560642" y="3814973"/>
            <a:ext cx="620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FFFF00"/>
                </a:highlight>
              </a:rPr>
              <a:t>INPUT</a:t>
            </a:r>
            <a:endParaRPr lang="ko-KR" altLang="en-US" sz="1200" dirty="0">
              <a:highlight>
                <a:srgbClr val="FFFF00"/>
              </a:highlight>
            </a:endParaRPr>
          </a:p>
        </p:txBody>
      </p:sp>
      <p:graphicFrame>
        <p:nvGraphicFramePr>
          <p:cNvPr id="49" name="표 45">
            <a:extLst>
              <a:ext uri="{FF2B5EF4-FFF2-40B4-BE49-F238E27FC236}">
                <a16:creationId xmlns:a16="http://schemas.microsoft.com/office/drawing/2014/main" id="{1D26A1B2-E2C3-4A4B-BDE0-FAEB38F9AF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501741"/>
              </p:ext>
            </p:extLst>
          </p:nvPr>
        </p:nvGraphicFramePr>
        <p:xfrm>
          <a:off x="831578" y="4174879"/>
          <a:ext cx="556922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2610">
                  <a:extLst>
                    <a:ext uri="{9D8B030D-6E8A-4147-A177-3AD203B41FA5}">
                      <a16:colId xmlns:a16="http://schemas.microsoft.com/office/drawing/2014/main" val="3321966202"/>
                    </a:ext>
                  </a:extLst>
                </a:gridCol>
                <a:gridCol w="489702">
                  <a:extLst>
                    <a:ext uri="{9D8B030D-6E8A-4147-A177-3AD203B41FA5}">
                      <a16:colId xmlns:a16="http://schemas.microsoft.com/office/drawing/2014/main" val="1681559931"/>
                    </a:ext>
                  </a:extLst>
                </a:gridCol>
                <a:gridCol w="1944603">
                  <a:extLst>
                    <a:ext uri="{9D8B030D-6E8A-4147-A177-3AD203B41FA5}">
                      <a16:colId xmlns:a16="http://schemas.microsoft.com/office/drawing/2014/main" val="2198091624"/>
                    </a:ext>
                  </a:extLst>
                </a:gridCol>
                <a:gridCol w="1392305">
                  <a:extLst>
                    <a:ext uri="{9D8B030D-6E8A-4147-A177-3AD203B41FA5}">
                      <a16:colId xmlns:a16="http://schemas.microsoft.com/office/drawing/2014/main" val="3536961863"/>
                    </a:ext>
                  </a:extLst>
                </a:gridCol>
              </a:tblGrid>
              <a:tr h="1950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수량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/>
                        <a:t>사용핀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 err="1"/>
                        <a:t>우측갈색기준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6436154"/>
                  </a:ext>
                </a:extLst>
              </a:tr>
              <a:tr h="1950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/>
                        <a:t>리미트</a:t>
                      </a:r>
                      <a:r>
                        <a:rPr lang="en-US" altLang="ko-KR" sz="1000" dirty="0"/>
                        <a:t>SW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5/6/7/8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715688"/>
                  </a:ext>
                </a:extLst>
              </a:tr>
              <a:tr h="1950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레이저센서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MEMORY Tact SW</a:t>
                      </a:r>
                    </a:p>
                    <a:p>
                      <a:pPr latinLnBrk="1"/>
                      <a:r>
                        <a:rPr lang="ko-KR" altLang="en-US" sz="1000" dirty="0"/>
                        <a:t>조명 </a:t>
                      </a:r>
                      <a:r>
                        <a:rPr lang="en-US" altLang="ko-KR" sz="1000" dirty="0"/>
                        <a:t>Tact SW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</a:t>
                      </a:r>
                    </a:p>
                    <a:p>
                      <a:pPr latinLnBrk="1"/>
                      <a:r>
                        <a:rPr lang="en-US" altLang="ko-KR" sz="1000" dirty="0"/>
                        <a:t>5</a:t>
                      </a:r>
                    </a:p>
                    <a:p>
                      <a:pPr latinLnBrk="1"/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9/10/11/12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74HC165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50206"/>
                  </a:ext>
                </a:extLst>
              </a:tr>
            </a:tbl>
          </a:graphicData>
        </a:graphic>
      </p:graphicFrame>
      <p:pic>
        <p:nvPicPr>
          <p:cNvPr id="1026" name="Picture 2" descr="무료 배송 스테퍼 모터 드라이버 Microstep 드라이버 디지털 TB6600 DC9-42VDC Nema23 1 축 2 단계 4A  CNC 라우터 컨트롤러 - AliExpress 홈 개조">
            <a:extLst>
              <a:ext uri="{FF2B5EF4-FFF2-40B4-BE49-F238E27FC236}">
                <a16:creationId xmlns:a16="http://schemas.microsoft.com/office/drawing/2014/main" id="{F4EDE853-204F-4981-8A4C-A086D06A30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1" t="19716" r="13012" b="20253"/>
          <a:stretch/>
        </p:blipFill>
        <p:spPr bwMode="auto">
          <a:xfrm rot="5400000">
            <a:off x="6475525" y="1998795"/>
            <a:ext cx="1185062" cy="92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68514A20-C8F9-487E-9334-0C2BFC7E7738}"/>
              </a:ext>
            </a:extLst>
          </p:cNvPr>
          <p:cNvSpPr txBox="1"/>
          <p:nvPr/>
        </p:nvSpPr>
        <p:spPr>
          <a:xfrm>
            <a:off x="6685868" y="2962927"/>
            <a:ext cx="6415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err="1"/>
              <a:t>microstep</a:t>
            </a:r>
            <a:endParaRPr lang="ko-KR" altLang="en-US" sz="8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1FF9D86-A15C-4EFB-A0D1-D3D19619E991}"/>
              </a:ext>
            </a:extLst>
          </p:cNvPr>
          <p:cNvSpPr txBox="1"/>
          <p:nvPr/>
        </p:nvSpPr>
        <p:spPr>
          <a:xfrm>
            <a:off x="7999917" y="6164126"/>
            <a:ext cx="9284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accent1"/>
                </a:solidFill>
              </a:rPr>
              <a:t>crystal</a:t>
            </a:r>
          </a:p>
          <a:p>
            <a:pPr algn="ctr"/>
            <a:r>
              <a:rPr lang="en-US" altLang="ko-KR" sz="1000" dirty="0">
                <a:solidFill>
                  <a:schemeClr val="accent1"/>
                </a:solidFill>
              </a:rPr>
              <a:t>16 or 20Mhz</a:t>
            </a:r>
            <a:endParaRPr lang="ko-KR" altLang="en-US" sz="1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894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18">
            <a:extLst>
              <a:ext uri="{FF2B5EF4-FFF2-40B4-BE49-F238E27FC236}">
                <a16:creationId xmlns:a16="http://schemas.microsoft.com/office/drawing/2014/main" id="{30689BB4-805B-4CED-A14F-DC5A0DAFE5F9}"/>
              </a:ext>
            </a:extLst>
          </p:cNvPr>
          <p:cNvSpPr/>
          <p:nvPr/>
        </p:nvSpPr>
        <p:spPr>
          <a:xfrm>
            <a:off x="5359745" y="1714859"/>
            <a:ext cx="3380246" cy="104008"/>
          </a:xfrm>
          <a:custGeom>
            <a:avLst/>
            <a:gdLst>
              <a:gd name="connsiteX0" fmla="*/ 0 w 208015"/>
              <a:gd name="connsiteY0" fmla="*/ 0 h 2062817"/>
              <a:gd name="connsiteX1" fmla="*/ 208015 w 208015"/>
              <a:gd name="connsiteY1" fmla="*/ 0 h 2062817"/>
              <a:gd name="connsiteX2" fmla="*/ 208015 w 208015"/>
              <a:gd name="connsiteY2" fmla="*/ 2062817 h 2062817"/>
              <a:gd name="connsiteX3" fmla="*/ 0 w 208015"/>
              <a:gd name="connsiteY3" fmla="*/ 2062817 h 2062817"/>
              <a:gd name="connsiteX4" fmla="*/ 0 w 208015"/>
              <a:gd name="connsiteY4" fmla="*/ 0 h 2062817"/>
              <a:gd name="connsiteX0" fmla="*/ 0 w 3969622"/>
              <a:gd name="connsiteY0" fmla="*/ 0 h 2062817"/>
              <a:gd name="connsiteX1" fmla="*/ 3969622 w 3969622"/>
              <a:gd name="connsiteY1" fmla="*/ 455033 h 2062817"/>
              <a:gd name="connsiteX2" fmla="*/ 208015 w 3969622"/>
              <a:gd name="connsiteY2" fmla="*/ 2062817 h 2062817"/>
              <a:gd name="connsiteX3" fmla="*/ 0 w 3969622"/>
              <a:gd name="connsiteY3" fmla="*/ 2062817 h 2062817"/>
              <a:gd name="connsiteX4" fmla="*/ 0 w 3969622"/>
              <a:gd name="connsiteY4" fmla="*/ 0 h 2062817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08015 w 3969622"/>
              <a:gd name="connsiteY2" fmla="*/ 1607784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127821 w 3969622"/>
              <a:gd name="connsiteY2" fmla="*/ 944736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1772462 w 2041148"/>
              <a:gd name="connsiteY0" fmla="*/ 13002 h 944736"/>
              <a:gd name="connsiteX1" fmla="*/ 2041148 w 2041148"/>
              <a:gd name="connsiteY1" fmla="*/ 0 h 944736"/>
              <a:gd name="connsiteX2" fmla="*/ 199347 w 2041148"/>
              <a:gd name="connsiteY2" fmla="*/ 944736 h 944736"/>
              <a:gd name="connsiteX3" fmla="*/ 0 w 2041148"/>
              <a:gd name="connsiteY3" fmla="*/ 918734 h 944736"/>
              <a:gd name="connsiteX4" fmla="*/ 1772462 w 2041148"/>
              <a:gd name="connsiteY4" fmla="*/ 13002 h 944736"/>
              <a:gd name="connsiteX0" fmla="*/ 1772462 w 2041148"/>
              <a:gd name="connsiteY0" fmla="*/ 13002 h 918734"/>
              <a:gd name="connsiteX1" fmla="*/ 2041148 w 2041148"/>
              <a:gd name="connsiteY1" fmla="*/ 0 h 918734"/>
              <a:gd name="connsiteX2" fmla="*/ 273019 w 2041148"/>
              <a:gd name="connsiteY2" fmla="*/ 914400 h 918734"/>
              <a:gd name="connsiteX3" fmla="*/ 0 w 2041148"/>
              <a:gd name="connsiteY3" fmla="*/ 918734 h 918734"/>
              <a:gd name="connsiteX4" fmla="*/ 1772462 w 2041148"/>
              <a:gd name="connsiteY4" fmla="*/ 13002 h 918734"/>
              <a:gd name="connsiteX0" fmla="*/ 1772462 w 2041148"/>
              <a:gd name="connsiteY0" fmla="*/ 13002 h 927401"/>
              <a:gd name="connsiteX1" fmla="*/ 2041148 w 2041148"/>
              <a:gd name="connsiteY1" fmla="*/ 0 h 927401"/>
              <a:gd name="connsiteX2" fmla="*/ 554707 w 2041148"/>
              <a:gd name="connsiteY2" fmla="*/ 927401 h 927401"/>
              <a:gd name="connsiteX3" fmla="*/ 0 w 2041148"/>
              <a:gd name="connsiteY3" fmla="*/ 918734 h 927401"/>
              <a:gd name="connsiteX4" fmla="*/ 1772462 w 2041148"/>
              <a:gd name="connsiteY4" fmla="*/ 13002 h 927401"/>
              <a:gd name="connsiteX0" fmla="*/ 1447439 w 1716125"/>
              <a:gd name="connsiteY0" fmla="*/ 13002 h 927401"/>
              <a:gd name="connsiteX1" fmla="*/ 1716125 w 1716125"/>
              <a:gd name="connsiteY1" fmla="*/ 0 h 927401"/>
              <a:gd name="connsiteX2" fmla="*/ 229684 w 1716125"/>
              <a:gd name="connsiteY2" fmla="*/ 927401 h 927401"/>
              <a:gd name="connsiteX3" fmla="*/ 0 w 1716125"/>
              <a:gd name="connsiteY3" fmla="*/ 927401 h 927401"/>
              <a:gd name="connsiteX4" fmla="*/ 1447439 w 1716125"/>
              <a:gd name="connsiteY4" fmla="*/ 13002 h 927401"/>
              <a:gd name="connsiteX0" fmla="*/ 1447439 w 3557925"/>
              <a:gd name="connsiteY0" fmla="*/ 0 h 914399"/>
              <a:gd name="connsiteX1" fmla="*/ 3557925 w 3557925"/>
              <a:gd name="connsiteY1" fmla="*/ 910065 h 914399"/>
              <a:gd name="connsiteX2" fmla="*/ 229684 w 3557925"/>
              <a:gd name="connsiteY2" fmla="*/ 914399 h 914399"/>
              <a:gd name="connsiteX3" fmla="*/ 0 w 3557925"/>
              <a:gd name="connsiteY3" fmla="*/ 914399 h 914399"/>
              <a:gd name="connsiteX4" fmla="*/ 1447439 w 3557925"/>
              <a:gd name="connsiteY4" fmla="*/ 0 h 914399"/>
              <a:gd name="connsiteX0" fmla="*/ 3683602 w 3683602"/>
              <a:gd name="connsiteY0" fmla="*/ 0 h 95339"/>
              <a:gd name="connsiteX1" fmla="*/ 3557925 w 3683602"/>
              <a:gd name="connsiteY1" fmla="*/ 91005 h 95339"/>
              <a:gd name="connsiteX2" fmla="*/ 229684 w 3683602"/>
              <a:gd name="connsiteY2" fmla="*/ 95339 h 95339"/>
              <a:gd name="connsiteX3" fmla="*/ 0 w 3683602"/>
              <a:gd name="connsiteY3" fmla="*/ 95339 h 95339"/>
              <a:gd name="connsiteX4" fmla="*/ 3683602 w 3683602"/>
              <a:gd name="connsiteY4" fmla="*/ 0 h 95339"/>
              <a:gd name="connsiteX0" fmla="*/ 3683602 w 3683602"/>
              <a:gd name="connsiteY0" fmla="*/ 13002 h 108341"/>
              <a:gd name="connsiteX1" fmla="*/ 3557925 w 3683602"/>
              <a:gd name="connsiteY1" fmla="*/ 104007 h 108341"/>
              <a:gd name="connsiteX2" fmla="*/ 264353 w 3683602"/>
              <a:gd name="connsiteY2" fmla="*/ 0 h 108341"/>
              <a:gd name="connsiteX3" fmla="*/ 0 w 3683602"/>
              <a:gd name="connsiteY3" fmla="*/ 108341 h 108341"/>
              <a:gd name="connsiteX4" fmla="*/ 3683602 w 3683602"/>
              <a:gd name="connsiteY4" fmla="*/ 13002 h 108341"/>
              <a:gd name="connsiteX0" fmla="*/ 3770274 w 3770274"/>
              <a:gd name="connsiteY0" fmla="*/ 0 h 346691"/>
              <a:gd name="connsiteX1" fmla="*/ 3644597 w 3770274"/>
              <a:gd name="connsiteY1" fmla="*/ 91005 h 346691"/>
              <a:gd name="connsiteX2" fmla="*/ 0 w 3770274"/>
              <a:gd name="connsiteY2" fmla="*/ 346691 h 346691"/>
              <a:gd name="connsiteX3" fmla="*/ 86672 w 3770274"/>
              <a:gd name="connsiteY3" fmla="*/ 95339 h 346691"/>
              <a:gd name="connsiteX4" fmla="*/ 3770274 w 3770274"/>
              <a:gd name="connsiteY4" fmla="*/ 0 h 346691"/>
              <a:gd name="connsiteX0" fmla="*/ 3770274 w 3770274"/>
              <a:gd name="connsiteY0" fmla="*/ 2 h 346693"/>
              <a:gd name="connsiteX1" fmla="*/ 3644597 w 3770274"/>
              <a:gd name="connsiteY1" fmla="*/ 91007 h 346693"/>
              <a:gd name="connsiteX2" fmla="*/ 0 w 3770274"/>
              <a:gd name="connsiteY2" fmla="*/ 346693 h 346693"/>
              <a:gd name="connsiteX3" fmla="*/ 281686 w 3770274"/>
              <a:gd name="connsiteY3" fmla="*/ 0 h 346693"/>
              <a:gd name="connsiteX4" fmla="*/ 3770274 w 3770274"/>
              <a:gd name="connsiteY4" fmla="*/ 2 h 346693"/>
              <a:gd name="connsiteX0" fmla="*/ 3709603 w 3709603"/>
              <a:gd name="connsiteY0" fmla="*/ 2 h 99675"/>
              <a:gd name="connsiteX1" fmla="*/ 3583926 w 3709603"/>
              <a:gd name="connsiteY1" fmla="*/ 91007 h 99675"/>
              <a:gd name="connsiteX2" fmla="*/ 0 w 3709603"/>
              <a:gd name="connsiteY2" fmla="*/ 99675 h 99675"/>
              <a:gd name="connsiteX3" fmla="*/ 221015 w 3709603"/>
              <a:gd name="connsiteY3" fmla="*/ 0 h 99675"/>
              <a:gd name="connsiteX4" fmla="*/ 3709603 w 3709603"/>
              <a:gd name="connsiteY4" fmla="*/ 2 h 99675"/>
              <a:gd name="connsiteX0" fmla="*/ 3709603 w 3709603"/>
              <a:gd name="connsiteY0" fmla="*/ 17336 h 117009"/>
              <a:gd name="connsiteX1" fmla="*/ 3583926 w 3709603"/>
              <a:gd name="connsiteY1" fmla="*/ 108341 h 117009"/>
              <a:gd name="connsiteX2" fmla="*/ 0 w 3709603"/>
              <a:gd name="connsiteY2" fmla="*/ 117009 h 117009"/>
              <a:gd name="connsiteX3" fmla="*/ 260017 w 3709603"/>
              <a:gd name="connsiteY3" fmla="*/ 0 h 117009"/>
              <a:gd name="connsiteX4" fmla="*/ 3709603 w 3709603"/>
              <a:gd name="connsiteY4" fmla="*/ 17336 h 117009"/>
              <a:gd name="connsiteX0" fmla="*/ 3674934 w 3674934"/>
              <a:gd name="connsiteY0" fmla="*/ 17336 h 108341"/>
              <a:gd name="connsiteX1" fmla="*/ 3549257 w 3674934"/>
              <a:gd name="connsiteY1" fmla="*/ 108341 h 108341"/>
              <a:gd name="connsiteX2" fmla="*/ 0 w 3674934"/>
              <a:gd name="connsiteY2" fmla="*/ 104008 h 108341"/>
              <a:gd name="connsiteX3" fmla="*/ 225348 w 3674934"/>
              <a:gd name="connsiteY3" fmla="*/ 0 h 108341"/>
              <a:gd name="connsiteX4" fmla="*/ 3674934 w 3674934"/>
              <a:gd name="connsiteY4" fmla="*/ 17336 h 108341"/>
              <a:gd name="connsiteX0" fmla="*/ 3674934 w 3674934"/>
              <a:gd name="connsiteY0" fmla="*/ 17336 h 104008"/>
              <a:gd name="connsiteX1" fmla="*/ 3228567 w 3674934"/>
              <a:gd name="connsiteY1" fmla="*/ 91007 h 104008"/>
              <a:gd name="connsiteX2" fmla="*/ 0 w 3674934"/>
              <a:gd name="connsiteY2" fmla="*/ 104008 h 104008"/>
              <a:gd name="connsiteX3" fmla="*/ 225348 w 3674934"/>
              <a:gd name="connsiteY3" fmla="*/ 0 h 104008"/>
              <a:gd name="connsiteX4" fmla="*/ 3674934 w 3674934"/>
              <a:gd name="connsiteY4" fmla="*/ 17336 h 104008"/>
              <a:gd name="connsiteX0" fmla="*/ 3380246 w 3380246"/>
              <a:gd name="connsiteY0" fmla="*/ 17336 h 104008"/>
              <a:gd name="connsiteX1" fmla="*/ 3228567 w 3380246"/>
              <a:gd name="connsiteY1" fmla="*/ 91007 h 104008"/>
              <a:gd name="connsiteX2" fmla="*/ 0 w 3380246"/>
              <a:gd name="connsiteY2" fmla="*/ 104008 h 104008"/>
              <a:gd name="connsiteX3" fmla="*/ 225348 w 3380246"/>
              <a:gd name="connsiteY3" fmla="*/ 0 h 104008"/>
              <a:gd name="connsiteX4" fmla="*/ 3380246 w 3380246"/>
              <a:gd name="connsiteY4" fmla="*/ 17336 h 104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0246" h="104008">
                <a:moveTo>
                  <a:pt x="3380246" y="17336"/>
                </a:moveTo>
                <a:lnTo>
                  <a:pt x="3228567" y="91007"/>
                </a:lnTo>
                <a:lnTo>
                  <a:pt x="0" y="104008"/>
                </a:lnTo>
                <a:lnTo>
                  <a:pt x="225348" y="0"/>
                </a:lnTo>
                <a:lnTo>
                  <a:pt x="3380246" y="1733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3">
            <a:extLst>
              <a:ext uri="{FF2B5EF4-FFF2-40B4-BE49-F238E27FC236}">
                <a16:creationId xmlns:a16="http://schemas.microsoft.com/office/drawing/2014/main" id="{7505A13B-E904-44EB-B699-41C201692515}"/>
              </a:ext>
            </a:extLst>
          </p:cNvPr>
          <p:cNvSpPr/>
          <p:nvPr/>
        </p:nvSpPr>
        <p:spPr>
          <a:xfrm>
            <a:off x="1621499" y="3429000"/>
            <a:ext cx="9108539" cy="3250958"/>
          </a:xfrm>
          <a:custGeom>
            <a:avLst/>
            <a:gdLst>
              <a:gd name="connsiteX0" fmla="*/ 0 w 3167898"/>
              <a:gd name="connsiteY0" fmla="*/ 0 h 2119155"/>
              <a:gd name="connsiteX1" fmla="*/ 3167898 w 3167898"/>
              <a:gd name="connsiteY1" fmla="*/ 0 h 2119155"/>
              <a:gd name="connsiteX2" fmla="*/ 3167898 w 3167898"/>
              <a:gd name="connsiteY2" fmla="*/ 2119155 h 2119155"/>
              <a:gd name="connsiteX3" fmla="*/ 0 w 3167898"/>
              <a:gd name="connsiteY3" fmla="*/ 2119155 h 2119155"/>
              <a:gd name="connsiteX4" fmla="*/ 0 w 3167898"/>
              <a:gd name="connsiteY4" fmla="*/ 0 h 2119155"/>
              <a:gd name="connsiteX0" fmla="*/ 1828800 w 4996698"/>
              <a:gd name="connsiteY0" fmla="*/ 0 h 2132156"/>
              <a:gd name="connsiteX1" fmla="*/ 4996698 w 4996698"/>
              <a:gd name="connsiteY1" fmla="*/ 0 h 2132156"/>
              <a:gd name="connsiteX2" fmla="*/ 4996698 w 4996698"/>
              <a:gd name="connsiteY2" fmla="*/ 2119155 h 2132156"/>
              <a:gd name="connsiteX3" fmla="*/ 0 w 4996698"/>
              <a:gd name="connsiteY3" fmla="*/ 2132156 h 2132156"/>
              <a:gd name="connsiteX4" fmla="*/ 1828800 w 4996698"/>
              <a:gd name="connsiteY4" fmla="*/ 0 h 2132156"/>
              <a:gd name="connsiteX0" fmla="*/ 1828800 w 4996698"/>
              <a:gd name="connsiteY0" fmla="*/ 0 h 2149490"/>
              <a:gd name="connsiteX1" fmla="*/ 4996698 w 4996698"/>
              <a:gd name="connsiteY1" fmla="*/ 0 h 2149490"/>
              <a:gd name="connsiteX2" fmla="*/ 3497255 w 4996698"/>
              <a:gd name="connsiteY2" fmla="*/ 2149490 h 2149490"/>
              <a:gd name="connsiteX3" fmla="*/ 0 w 4996698"/>
              <a:gd name="connsiteY3" fmla="*/ 2132156 h 2149490"/>
              <a:gd name="connsiteX4" fmla="*/ 1828800 w 4996698"/>
              <a:gd name="connsiteY4" fmla="*/ 0 h 2149490"/>
              <a:gd name="connsiteX0" fmla="*/ 1828800 w 4996698"/>
              <a:gd name="connsiteY0" fmla="*/ 0 h 2138787"/>
              <a:gd name="connsiteX1" fmla="*/ 4996698 w 4996698"/>
              <a:gd name="connsiteY1" fmla="*/ 0 h 2138787"/>
              <a:gd name="connsiteX2" fmla="*/ 2248559 w 4996698"/>
              <a:gd name="connsiteY2" fmla="*/ 2138787 h 2138787"/>
              <a:gd name="connsiteX3" fmla="*/ 0 w 4996698"/>
              <a:gd name="connsiteY3" fmla="*/ 2132156 h 2138787"/>
              <a:gd name="connsiteX4" fmla="*/ 1828800 w 4996698"/>
              <a:gd name="connsiteY4" fmla="*/ 0 h 2138787"/>
              <a:gd name="connsiteX0" fmla="*/ 1828800 w 4976001"/>
              <a:gd name="connsiteY0" fmla="*/ 0 h 2138787"/>
              <a:gd name="connsiteX1" fmla="*/ 4976001 w 4976001"/>
              <a:gd name="connsiteY1" fmla="*/ 543705 h 2138787"/>
              <a:gd name="connsiteX2" fmla="*/ 2248559 w 4976001"/>
              <a:gd name="connsiteY2" fmla="*/ 2138787 h 2138787"/>
              <a:gd name="connsiteX3" fmla="*/ 0 w 4976001"/>
              <a:gd name="connsiteY3" fmla="*/ 2132156 h 2138787"/>
              <a:gd name="connsiteX4" fmla="*/ 1828800 w 4976001"/>
              <a:gd name="connsiteY4" fmla="*/ 0 h 2138787"/>
              <a:gd name="connsiteX0" fmla="*/ 3709892 w 4976001"/>
              <a:gd name="connsiteY0" fmla="*/ 0 h 1633612"/>
              <a:gd name="connsiteX1" fmla="*/ 4976001 w 4976001"/>
              <a:gd name="connsiteY1" fmla="*/ 38530 h 1633612"/>
              <a:gd name="connsiteX2" fmla="*/ 2248559 w 4976001"/>
              <a:gd name="connsiteY2" fmla="*/ 1633612 h 1633612"/>
              <a:gd name="connsiteX3" fmla="*/ 0 w 4976001"/>
              <a:gd name="connsiteY3" fmla="*/ 1626981 h 1633612"/>
              <a:gd name="connsiteX4" fmla="*/ 3709892 w 4976001"/>
              <a:gd name="connsiteY4" fmla="*/ 0 h 1633612"/>
              <a:gd name="connsiteX0" fmla="*/ 3500626 w 4766735"/>
              <a:gd name="connsiteY0" fmla="*/ 0 h 1633612"/>
              <a:gd name="connsiteX1" fmla="*/ 4766735 w 4766735"/>
              <a:gd name="connsiteY1" fmla="*/ 38530 h 1633612"/>
              <a:gd name="connsiteX2" fmla="*/ 2039293 w 4766735"/>
              <a:gd name="connsiteY2" fmla="*/ 1633612 h 1633612"/>
              <a:gd name="connsiteX3" fmla="*/ 0 w 4766735"/>
              <a:gd name="connsiteY3" fmla="*/ 1626981 h 1633612"/>
              <a:gd name="connsiteX4" fmla="*/ 3500626 w 4766735"/>
              <a:gd name="connsiteY4" fmla="*/ 0 h 1633612"/>
              <a:gd name="connsiteX0" fmla="*/ 3300559 w 4766735"/>
              <a:gd name="connsiteY0" fmla="*/ 6422 h 1595082"/>
              <a:gd name="connsiteX1" fmla="*/ 4766735 w 4766735"/>
              <a:gd name="connsiteY1" fmla="*/ 0 h 1595082"/>
              <a:gd name="connsiteX2" fmla="*/ 2039293 w 4766735"/>
              <a:gd name="connsiteY2" fmla="*/ 1595082 h 1595082"/>
              <a:gd name="connsiteX3" fmla="*/ 0 w 4766735"/>
              <a:gd name="connsiteY3" fmla="*/ 1588451 h 1595082"/>
              <a:gd name="connsiteX4" fmla="*/ 3300559 w 4766735"/>
              <a:gd name="connsiteY4" fmla="*/ 6422 h 1595082"/>
              <a:gd name="connsiteX0" fmla="*/ 3348851 w 4766735"/>
              <a:gd name="connsiteY0" fmla="*/ 17125 h 1595082"/>
              <a:gd name="connsiteX1" fmla="*/ 4766735 w 4766735"/>
              <a:gd name="connsiteY1" fmla="*/ 0 h 1595082"/>
              <a:gd name="connsiteX2" fmla="*/ 2039293 w 4766735"/>
              <a:gd name="connsiteY2" fmla="*/ 1595082 h 1595082"/>
              <a:gd name="connsiteX3" fmla="*/ 0 w 4766735"/>
              <a:gd name="connsiteY3" fmla="*/ 1588451 h 1595082"/>
              <a:gd name="connsiteX4" fmla="*/ 3348851 w 4766735"/>
              <a:gd name="connsiteY4" fmla="*/ 17125 h 1595082"/>
              <a:gd name="connsiteX0" fmla="*/ 3436236 w 4854120"/>
              <a:gd name="connsiteY0" fmla="*/ 17125 h 1595082"/>
              <a:gd name="connsiteX1" fmla="*/ 4854120 w 4854120"/>
              <a:gd name="connsiteY1" fmla="*/ 0 h 1595082"/>
              <a:gd name="connsiteX2" fmla="*/ 2126678 w 4854120"/>
              <a:gd name="connsiteY2" fmla="*/ 1595082 h 1595082"/>
              <a:gd name="connsiteX3" fmla="*/ 0 w 4854120"/>
              <a:gd name="connsiteY3" fmla="*/ 1541358 h 1595082"/>
              <a:gd name="connsiteX4" fmla="*/ 3436236 w 4854120"/>
              <a:gd name="connsiteY4" fmla="*/ 17125 h 1595082"/>
              <a:gd name="connsiteX0" fmla="*/ 3404042 w 4854120"/>
              <a:gd name="connsiteY0" fmla="*/ 0 h 1603644"/>
              <a:gd name="connsiteX1" fmla="*/ 4854120 w 4854120"/>
              <a:gd name="connsiteY1" fmla="*/ 8562 h 1603644"/>
              <a:gd name="connsiteX2" fmla="*/ 2126678 w 4854120"/>
              <a:gd name="connsiteY2" fmla="*/ 1603644 h 1603644"/>
              <a:gd name="connsiteX3" fmla="*/ 0 w 4854120"/>
              <a:gd name="connsiteY3" fmla="*/ 1549920 h 1603644"/>
              <a:gd name="connsiteX4" fmla="*/ 3404042 w 4854120"/>
              <a:gd name="connsiteY4" fmla="*/ 0 h 1603644"/>
              <a:gd name="connsiteX0" fmla="*/ 3323555 w 4773633"/>
              <a:gd name="connsiteY0" fmla="*/ 0 h 1603644"/>
              <a:gd name="connsiteX1" fmla="*/ 4773633 w 4773633"/>
              <a:gd name="connsiteY1" fmla="*/ 8562 h 1603644"/>
              <a:gd name="connsiteX2" fmla="*/ 2046191 w 4773633"/>
              <a:gd name="connsiteY2" fmla="*/ 1603644 h 1603644"/>
              <a:gd name="connsiteX3" fmla="*/ 0 w 4773633"/>
              <a:gd name="connsiteY3" fmla="*/ 1545639 h 1603644"/>
              <a:gd name="connsiteX4" fmla="*/ 3323555 w 4773633"/>
              <a:gd name="connsiteY4" fmla="*/ 0 h 1603644"/>
              <a:gd name="connsiteX0" fmla="*/ 3300559 w 4773633"/>
              <a:gd name="connsiteY0" fmla="*/ 0 h 1605785"/>
              <a:gd name="connsiteX1" fmla="*/ 4773633 w 4773633"/>
              <a:gd name="connsiteY1" fmla="*/ 10703 h 1605785"/>
              <a:gd name="connsiteX2" fmla="*/ 2046191 w 4773633"/>
              <a:gd name="connsiteY2" fmla="*/ 1605785 h 1605785"/>
              <a:gd name="connsiteX3" fmla="*/ 0 w 4773633"/>
              <a:gd name="connsiteY3" fmla="*/ 1547780 h 1605785"/>
              <a:gd name="connsiteX4" fmla="*/ 3300559 w 4773633"/>
              <a:gd name="connsiteY4" fmla="*/ 0 h 1605785"/>
              <a:gd name="connsiteX0" fmla="*/ 3360315 w 4833389"/>
              <a:gd name="connsiteY0" fmla="*/ 0 h 1605785"/>
              <a:gd name="connsiteX1" fmla="*/ 4833389 w 4833389"/>
              <a:gd name="connsiteY1" fmla="*/ 10703 h 1605785"/>
              <a:gd name="connsiteX2" fmla="*/ 2105947 w 4833389"/>
              <a:gd name="connsiteY2" fmla="*/ 1605785 h 1605785"/>
              <a:gd name="connsiteX3" fmla="*/ 0 w 4833389"/>
              <a:gd name="connsiteY3" fmla="*/ 1587829 h 1605785"/>
              <a:gd name="connsiteX4" fmla="*/ 3360315 w 4833389"/>
              <a:gd name="connsiteY4" fmla="*/ 0 h 1605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3389" h="1605785">
                <a:moveTo>
                  <a:pt x="3360315" y="0"/>
                </a:moveTo>
                <a:lnTo>
                  <a:pt x="4833389" y="10703"/>
                </a:lnTo>
                <a:lnTo>
                  <a:pt x="2105947" y="1605785"/>
                </a:lnTo>
                <a:lnTo>
                  <a:pt x="0" y="1587829"/>
                </a:lnTo>
                <a:lnTo>
                  <a:pt x="3360315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DC24C0E-578C-432F-8EC4-5F0330DEEAC5}"/>
              </a:ext>
            </a:extLst>
          </p:cNvPr>
          <p:cNvGrpSpPr/>
          <p:nvPr/>
        </p:nvGrpSpPr>
        <p:grpSpPr>
          <a:xfrm>
            <a:off x="4327437" y="1418548"/>
            <a:ext cx="4996698" cy="3849001"/>
            <a:chOff x="3462586" y="1139751"/>
            <a:chExt cx="4996698" cy="384900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306B2FD-6B9A-4C33-9821-D32C167760F3}"/>
                </a:ext>
              </a:extLst>
            </p:cNvPr>
            <p:cNvSpPr/>
            <p:nvPr/>
          </p:nvSpPr>
          <p:spPr>
            <a:xfrm>
              <a:off x="3462586" y="1139751"/>
              <a:ext cx="4996698" cy="931733"/>
            </a:xfrm>
            <a:custGeom>
              <a:avLst/>
              <a:gdLst>
                <a:gd name="connsiteX0" fmla="*/ 0 w 3167898"/>
                <a:gd name="connsiteY0" fmla="*/ 0 h 2119155"/>
                <a:gd name="connsiteX1" fmla="*/ 3167898 w 3167898"/>
                <a:gd name="connsiteY1" fmla="*/ 0 h 2119155"/>
                <a:gd name="connsiteX2" fmla="*/ 3167898 w 3167898"/>
                <a:gd name="connsiteY2" fmla="*/ 2119155 h 2119155"/>
                <a:gd name="connsiteX3" fmla="*/ 0 w 3167898"/>
                <a:gd name="connsiteY3" fmla="*/ 2119155 h 2119155"/>
                <a:gd name="connsiteX4" fmla="*/ 0 w 3167898"/>
                <a:gd name="connsiteY4" fmla="*/ 0 h 2119155"/>
                <a:gd name="connsiteX0" fmla="*/ 1828800 w 4996698"/>
                <a:gd name="connsiteY0" fmla="*/ 0 h 2132156"/>
                <a:gd name="connsiteX1" fmla="*/ 4996698 w 4996698"/>
                <a:gd name="connsiteY1" fmla="*/ 0 h 2132156"/>
                <a:gd name="connsiteX2" fmla="*/ 4996698 w 4996698"/>
                <a:gd name="connsiteY2" fmla="*/ 2119155 h 2132156"/>
                <a:gd name="connsiteX3" fmla="*/ 0 w 4996698"/>
                <a:gd name="connsiteY3" fmla="*/ 2132156 h 2132156"/>
                <a:gd name="connsiteX4" fmla="*/ 1828800 w 4996698"/>
                <a:gd name="connsiteY4" fmla="*/ 0 h 2132156"/>
                <a:gd name="connsiteX0" fmla="*/ 1828800 w 4996698"/>
                <a:gd name="connsiteY0" fmla="*/ 0 h 2149490"/>
                <a:gd name="connsiteX1" fmla="*/ 4996698 w 4996698"/>
                <a:gd name="connsiteY1" fmla="*/ 0 h 2149490"/>
                <a:gd name="connsiteX2" fmla="*/ 3497255 w 4996698"/>
                <a:gd name="connsiteY2" fmla="*/ 2149490 h 2149490"/>
                <a:gd name="connsiteX3" fmla="*/ 0 w 4996698"/>
                <a:gd name="connsiteY3" fmla="*/ 2132156 h 2149490"/>
                <a:gd name="connsiteX4" fmla="*/ 1828800 w 4996698"/>
                <a:gd name="connsiteY4" fmla="*/ 0 h 2149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6698" h="2149490">
                  <a:moveTo>
                    <a:pt x="1828800" y="0"/>
                  </a:moveTo>
                  <a:lnTo>
                    <a:pt x="4996698" y="0"/>
                  </a:lnTo>
                  <a:lnTo>
                    <a:pt x="3497255" y="2149490"/>
                  </a:lnTo>
                  <a:lnTo>
                    <a:pt x="0" y="2132156"/>
                  </a:lnTo>
                  <a:lnTo>
                    <a:pt x="1828800" y="0"/>
                  </a:lnTo>
                  <a:close/>
                </a:path>
              </a:pathLst>
            </a:cu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3">
              <a:extLst>
                <a:ext uri="{FF2B5EF4-FFF2-40B4-BE49-F238E27FC236}">
                  <a16:creationId xmlns:a16="http://schemas.microsoft.com/office/drawing/2014/main" id="{646EEC02-866E-41B5-8639-AF6900078EA0}"/>
                </a:ext>
              </a:extLst>
            </p:cNvPr>
            <p:cNvSpPr/>
            <p:nvPr/>
          </p:nvSpPr>
          <p:spPr>
            <a:xfrm>
              <a:off x="3462586" y="4057019"/>
              <a:ext cx="4996698" cy="931733"/>
            </a:xfrm>
            <a:custGeom>
              <a:avLst/>
              <a:gdLst>
                <a:gd name="connsiteX0" fmla="*/ 0 w 3167898"/>
                <a:gd name="connsiteY0" fmla="*/ 0 h 2119155"/>
                <a:gd name="connsiteX1" fmla="*/ 3167898 w 3167898"/>
                <a:gd name="connsiteY1" fmla="*/ 0 h 2119155"/>
                <a:gd name="connsiteX2" fmla="*/ 3167898 w 3167898"/>
                <a:gd name="connsiteY2" fmla="*/ 2119155 h 2119155"/>
                <a:gd name="connsiteX3" fmla="*/ 0 w 3167898"/>
                <a:gd name="connsiteY3" fmla="*/ 2119155 h 2119155"/>
                <a:gd name="connsiteX4" fmla="*/ 0 w 3167898"/>
                <a:gd name="connsiteY4" fmla="*/ 0 h 2119155"/>
                <a:gd name="connsiteX0" fmla="*/ 1828800 w 4996698"/>
                <a:gd name="connsiteY0" fmla="*/ 0 h 2132156"/>
                <a:gd name="connsiteX1" fmla="*/ 4996698 w 4996698"/>
                <a:gd name="connsiteY1" fmla="*/ 0 h 2132156"/>
                <a:gd name="connsiteX2" fmla="*/ 4996698 w 4996698"/>
                <a:gd name="connsiteY2" fmla="*/ 2119155 h 2132156"/>
                <a:gd name="connsiteX3" fmla="*/ 0 w 4996698"/>
                <a:gd name="connsiteY3" fmla="*/ 2132156 h 2132156"/>
                <a:gd name="connsiteX4" fmla="*/ 1828800 w 4996698"/>
                <a:gd name="connsiteY4" fmla="*/ 0 h 2132156"/>
                <a:gd name="connsiteX0" fmla="*/ 1828800 w 4996698"/>
                <a:gd name="connsiteY0" fmla="*/ 0 h 2149490"/>
                <a:gd name="connsiteX1" fmla="*/ 4996698 w 4996698"/>
                <a:gd name="connsiteY1" fmla="*/ 0 h 2149490"/>
                <a:gd name="connsiteX2" fmla="*/ 3497255 w 4996698"/>
                <a:gd name="connsiteY2" fmla="*/ 2149490 h 2149490"/>
                <a:gd name="connsiteX3" fmla="*/ 0 w 4996698"/>
                <a:gd name="connsiteY3" fmla="*/ 2132156 h 2149490"/>
                <a:gd name="connsiteX4" fmla="*/ 1828800 w 4996698"/>
                <a:gd name="connsiteY4" fmla="*/ 0 h 2149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6698" h="2149490">
                  <a:moveTo>
                    <a:pt x="1828800" y="0"/>
                  </a:moveTo>
                  <a:lnTo>
                    <a:pt x="4996698" y="0"/>
                  </a:lnTo>
                  <a:lnTo>
                    <a:pt x="3497255" y="2149490"/>
                  </a:lnTo>
                  <a:lnTo>
                    <a:pt x="0" y="2132156"/>
                  </a:lnTo>
                  <a:lnTo>
                    <a:pt x="1828800" y="0"/>
                  </a:lnTo>
                  <a:close/>
                </a:path>
              </a:pathLst>
            </a:cu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801E82FA-94B9-4943-A1EC-E21581871193}"/>
                </a:ext>
              </a:extLst>
            </p:cNvPr>
            <p:cNvCxnSpPr>
              <a:stCxn id="4" idx="3"/>
              <a:endCxn id="5" idx="3"/>
            </p:cNvCxnSpPr>
            <p:nvPr/>
          </p:nvCxnSpPr>
          <p:spPr>
            <a:xfrm>
              <a:off x="3462586" y="2063970"/>
              <a:ext cx="0" cy="2917268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E6307286-2ED7-4576-B39F-3A99AF5C13BF}"/>
                </a:ext>
              </a:extLst>
            </p:cNvPr>
            <p:cNvCxnSpPr>
              <a:cxnSpLocks/>
              <a:stCxn id="4" idx="1"/>
              <a:endCxn id="5" idx="1"/>
            </p:cNvCxnSpPr>
            <p:nvPr/>
          </p:nvCxnSpPr>
          <p:spPr>
            <a:xfrm>
              <a:off x="8459284" y="1139751"/>
              <a:ext cx="0" cy="2917268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16B70F29-C169-46FB-89D0-B6C8C6363DBB}"/>
                </a:ext>
              </a:extLst>
            </p:cNvPr>
            <p:cNvCxnSpPr>
              <a:stCxn id="4" idx="2"/>
              <a:endCxn id="5" idx="2"/>
            </p:cNvCxnSpPr>
            <p:nvPr/>
          </p:nvCxnSpPr>
          <p:spPr>
            <a:xfrm>
              <a:off x="6959841" y="2071484"/>
              <a:ext cx="0" cy="2917268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AC010A6C-ECD2-47AB-A1D9-C870EA818F2F}"/>
                </a:ext>
              </a:extLst>
            </p:cNvPr>
            <p:cNvCxnSpPr>
              <a:stCxn id="4" idx="0"/>
              <a:endCxn id="5" idx="0"/>
            </p:cNvCxnSpPr>
            <p:nvPr/>
          </p:nvCxnSpPr>
          <p:spPr>
            <a:xfrm>
              <a:off x="5291386" y="1139751"/>
              <a:ext cx="0" cy="2917268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FF782D1-4D72-4933-BDF9-BF8A65CECC80}"/>
              </a:ext>
            </a:extLst>
          </p:cNvPr>
          <p:cNvSpPr/>
          <p:nvPr/>
        </p:nvSpPr>
        <p:spPr>
          <a:xfrm>
            <a:off x="4284102" y="1418546"/>
            <a:ext cx="2041148" cy="918734"/>
          </a:xfrm>
          <a:custGeom>
            <a:avLst/>
            <a:gdLst>
              <a:gd name="connsiteX0" fmla="*/ 0 w 208015"/>
              <a:gd name="connsiteY0" fmla="*/ 0 h 2062817"/>
              <a:gd name="connsiteX1" fmla="*/ 208015 w 208015"/>
              <a:gd name="connsiteY1" fmla="*/ 0 h 2062817"/>
              <a:gd name="connsiteX2" fmla="*/ 208015 w 208015"/>
              <a:gd name="connsiteY2" fmla="*/ 2062817 h 2062817"/>
              <a:gd name="connsiteX3" fmla="*/ 0 w 208015"/>
              <a:gd name="connsiteY3" fmla="*/ 2062817 h 2062817"/>
              <a:gd name="connsiteX4" fmla="*/ 0 w 208015"/>
              <a:gd name="connsiteY4" fmla="*/ 0 h 2062817"/>
              <a:gd name="connsiteX0" fmla="*/ 0 w 3969622"/>
              <a:gd name="connsiteY0" fmla="*/ 0 h 2062817"/>
              <a:gd name="connsiteX1" fmla="*/ 3969622 w 3969622"/>
              <a:gd name="connsiteY1" fmla="*/ 455033 h 2062817"/>
              <a:gd name="connsiteX2" fmla="*/ 208015 w 3969622"/>
              <a:gd name="connsiteY2" fmla="*/ 2062817 h 2062817"/>
              <a:gd name="connsiteX3" fmla="*/ 0 w 3969622"/>
              <a:gd name="connsiteY3" fmla="*/ 2062817 h 2062817"/>
              <a:gd name="connsiteX4" fmla="*/ 0 w 3969622"/>
              <a:gd name="connsiteY4" fmla="*/ 0 h 2062817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08015 w 3969622"/>
              <a:gd name="connsiteY2" fmla="*/ 1607784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127821 w 3969622"/>
              <a:gd name="connsiteY2" fmla="*/ 944736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1772462 w 2041148"/>
              <a:gd name="connsiteY0" fmla="*/ 13002 h 944736"/>
              <a:gd name="connsiteX1" fmla="*/ 2041148 w 2041148"/>
              <a:gd name="connsiteY1" fmla="*/ 0 h 944736"/>
              <a:gd name="connsiteX2" fmla="*/ 199347 w 2041148"/>
              <a:gd name="connsiteY2" fmla="*/ 944736 h 944736"/>
              <a:gd name="connsiteX3" fmla="*/ 0 w 2041148"/>
              <a:gd name="connsiteY3" fmla="*/ 918734 h 944736"/>
              <a:gd name="connsiteX4" fmla="*/ 1772462 w 2041148"/>
              <a:gd name="connsiteY4" fmla="*/ 13002 h 944736"/>
              <a:gd name="connsiteX0" fmla="*/ 1772462 w 2041148"/>
              <a:gd name="connsiteY0" fmla="*/ 13002 h 918734"/>
              <a:gd name="connsiteX1" fmla="*/ 2041148 w 2041148"/>
              <a:gd name="connsiteY1" fmla="*/ 0 h 918734"/>
              <a:gd name="connsiteX2" fmla="*/ 273019 w 2041148"/>
              <a:gd name="connsiteY2" fmla="*/ 914400 h 918734"/>
              <a:gd name="connsiteX3" fmla="*/ 0 w 2041148"/>
              <a:gd name="connsiteY3" fmla="*/ 918734 h 918734"/>
              <a:gd name="connsiteX4" fmla="*/ 1772462 w 2041148"/>
              <a:gd name="connsiteY4" fmla="*/ 13002 h 918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1148" h="918734">
                <a:moveTo>
                  <a:pt x="1772462" y="13002"/>
                </a:moveTo>
                <a:lnTo>
                  <a:pt x="2041148" y="0"/>
                </a:lnTo>
                <a:lnTo>
                  <a:pt x="273019" y="914400"/>
                </a:lnTo>
                <a:lnTo>
                  <a:pt x="0" y="918734"/>
                </a:lnTo>
                <a:lnTo>
                  <a:pt x="1772462" y="13002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8">
            <a:extLst>
              <a:ext uri="{FF2B5EF4-FFF2-40B4-BE49-F238E27FC236}">
                <a16:creationId xmlns:a16="http://schemas.microsoft.com/office/drawing/2014/main" id="{3540885E-3BD5-4F75-A47D-8469BA786432}"/>
              </a:ext>
            </a:extLst>
          </p:cNvPr>
          <p:cNvSpPr/>
          <p:nvPr/>
        </p:nvSpPr>
        <p:spPr>
          <a:xfrm>
            <a:off x="7651345" y="1384599"/>
            <a:ext cx="1716125" cy="927401"/>
          </a:xfrm>
          <a:custGeom>
            <a:avLst/>
            <a:gdLst>
              <a:gd name="connsiteX0" fmla="*/ 0 w 208015"/>
              <a:gd name="connsiteY0" fmla="*/ 0 h 2062817"/>
              <a:gd name="connsiteX1" fmla="*/ 208015 w 208015"/>
              <a:gd name="connsiteY1" fmla="*/ 0 h 2062817"/>
              <a:gd name="connsiteX2" fmla="*/ 208015 w 208015"/>
              <a:gd name="connsiteY2" fmla="*/ 2062817 h 2062817"/>
              <a:gd name="connsiteX3" fmla="*/ 0 w 208015"/>
              <a:gd name="connsiteY3" fmla="*/ 2062817 h 2062817"/>
              <a:gd name="connsiteX4" fmla="*/ 0 w 208015"/>
              <a:gd name="connsiteY4" fmla="*/ 0 h 2062817"/>
              <a:gd name="connsiteX0" fmla="*/ 0 w 3969622"/>
              <a:gd name="connsiteY0" fmla="*/ 0 h 2062817"/>
              <a:gd name="connsiteX1" fmla="*/ 3969622 w 3969622"/>
              <a:gd name="connsiteY1" fmla="*/ 455033 h 2062817"/>
              <a:gd name="connsiteX2" fmla="*/ 208015 w 3969622"/>
              <a:gd name="connsiteY2" fmla="*/ 2062817 h 2062817"/>
              <a:gd name="connsiteX3" fmla="*/ 0 w 3969622"/>
              <a:gd name="connsiteY3" fmla="*/ 2062817 h 2062817"/>
              <a:gd name="connsiteX4" fmla="*/ 0 w 3969622"/>
              <a:gd name="connsiteY4" fmla="*/ 0 h 2062817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08015 w 3969622"/>
              <a:gd name="connsiteY2" fmla="*/ 1607784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127821 w 3969622"/>
              <a:gd name="connsiteY2" fmla="*/ 944736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1772462 w 2041148"/>
              <a:gd name="connsiteY0" fmla="*/ 13002 h 944736"/>
              <a:gd name="connsiteX1" fmla="*/ 2041148 w 2041148"/>
              <a:gd name="connsiteY1" fmla="*/ 0 h 944736"/>
              <a:gd name="connsiteX2" fmla="*/ 199347 w 2041148"/>
              <a:gd name="connsiteY2" fmla="*/ 944736 h 944736"/>
              <a:gd name="connsiteX3" fmla="*/ 0 w 2041148"/>
              <a:gd name="connsiteY3" fmla="*/ 918734 h 944736"/>
              <a:gd name="connsiteX4" fmla="*/ 1772462 w 2041148"/>
              <a:gd name="connsiteY4" fmla="*/ 13002 h 944736"/>
              <a:gd name="connsiteX0" fmla="*/ 1772462 w 2041148"/>
              <a:gd name="connsiteY0" fmla="*/ 13002 h 918734"/>
              <a:gd name="connsiteX1" fmla="*/ 2041148 w 2041148"/>
              <a:gd name="connsiteY1" fmla="*/ 0 h 918734"/>
              <a:gd name="connsiteX2" fmla="*/ 273019 w 2041148"/>
              <a:gd name="connsiteY2" fmla="*/ 914400 h 918734"/>
              <a:gd name="connsiteX3" fmla="*/ 0 w 2041148"/>
              <a:gd name="connsiteY3" fmla="*/ 918734 h 918734"/>
              <a:gd name="connsiteX4" fmla="*/ 1772462 w 2041148"/>
              <a:gd name="connsiteY4" fmla="*/ 13002 h 918734"/>
              <a:gd name="connsiteX0" fmla="*/ 1772462 w 2041148"/>
              <a:gd name="connsiteY0" fmla="*/ 13002 h 927401"/>
              <a:gd name="connsiteX1" fmla="*/ 2041148 w 2041148"/>
              <a:gd name="connsiteY1" fmla="*/ 0 h 927401"/>
              <a:gd name="connsiteX2" fmla="*/ 554707 w 2041148"/>
              <a:gd name="connsiteY2" fmla="*/ 927401 h 927401"/>
              <a:gd name="connsiteX3" fmla="*/ 0 w 2041148"/>
              <a:gd name="connsiteY3" fmla="*/ 918734 h 927401"/>
              <a:gd name="connsiteX4" fmla="*/ 1772462 w 2041148"/>
              <a:gd name="connsiteY4" fmla="*/ 13002 h 927401"/>
              <a:gd name="connsiteX0" fmla="*/ 1447439 w 1716125"/>
              <a:gd name="connsiteY0" fmla="*/ 13002 h 927401"/>
              <a:gd name="connsiteX1" fmla="*/ 1716125 w 1716125"/>
              <a:gd name="connsiteY1" fmla="*/ 0 h 927401"/>
              <a:gd name="connsiteX2" fmla="*/ 229684 w 1716125"/>
              <a:gd name="connsiteY2" fmla="*/ 927401 h 927401"/>
              <a:gd name="connsiteX3" fmla="*/ 0 w 1716125"/>
              <a:gd name="connsiteY3" fmla="*/ 927401 h 927401"/>
              <a:gd name="connsiteX4" fmla="*/ 1447439 w 1716125"/>
              <a:gd name="connsiteY4" fmla="*/ 13002 h 927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6125" h="927401">
                <a:moveTo>
                  <a:pt x="1447439" y="13002"/>
                </a:moveTo>
                <a:lnTo>
                  <a:pt x="1716125" y="0"/>
                </a:lnTo>
                <a:lnTo>
                  <a:pt x="229684" y="927401"/>
                </a:lnTo>
                <a:lnTo>
                  <a:pt x="0" y="927401"/>
                </a:lnTo>
                <a:lnTo>
                  <a:pt x="1447439" y="13002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18">
            <a:extLst>
              <a:ext uri="{FF2B5EF4-FFF2-40B4-BE49-F238E27FC236}">
                <a16:creationId xmlns:a16="http://schemas.microsoft.com/office/drawing/2014/main" id="{33C30C42-545E-4B1B-8EFC-76EBB2BF7AE8}"/>
              </a:ext>
            </a:extLst>
          </p:cNvPr>
          <p:cNvSpPr/>
          <p:nvPr/>
        </p:nvSpPr>
        <p:spPr>
          <a:xfrm>
            <a:off x="5987225" y="1379112"/>
            <a:ext cx="3380246" cy="104008"/>
          </a:xfrm>
          <a:custGeom>
            <a:avLst/>
            <a:gdLst>
              <a:gd name="connsiteX0" fmla="*/ 0 w 208015"/>
              <a:gd name="connsiteY0" fmla="*/ 0 h 2062817"/>
              <a:gd name="connsiteX1" fmla="*/ 208015 w 208015"/>
              <a:gd name="connsiteY1" fmla="*/ 0 h 2062817"/>
              <a:gd name="connsiteX2" fmla="*/ 208015 w 208015"/>
              <a:gd name="connsiteY2" fmla="*/ 2062817 h 2062817"/>
              <a:gd name="connsiteX3" fmla="*/ 0 w 208015"/>
              <a:gd name="connsiteY3" fmla="*/ 2062817 h 2062817"/>
              <a:gd name="connsiteX4" fmla="*/ 0 w 208015"/>
              <a:gd name="connsiteY4" fmla="*/ 0 h 2062817"/>
              <a:gd name="connsiteX0" fmla="*/ 0 w 3969622"/>
              <a:gd name="connsiteY0" fmla="*/ 0 h 2062817"/>
              <a:gd name="connsiteX1" fmla="*/ 3969622 w 3969622"/>
              <a:gd name="connsiteY1" fmla="*/ 455033 h 2062817"/>
              <a:gd name="connsiteX2" fmla="*/ 208015 w 3969622"/>
              <a:gd name="connsiteY2" fmla="*/ 2062817 h 2062817"/>
              <a:gd name="connsiteX3" fmla="*/ 0 w 3969622"/>
              <a:gd name="connsiteY3" fmla="*/ 2062817 h 2062817"/>
              <a:gd name="connsiteX4" fmla="*/ 0 w 3969622"/>
              <a:gd name="connsiteY4" fmla="*/ 0 h 2062817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08015 w 3969622"/>
              <a:gd name="connsiteY2" fmla="*/ 1607784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127821 w 3969622"/>
              <a:gd name="connsiteY2" fmla="*/ 944736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1772462 w 2041148"/>
              <a:gd name="connsiteY0" fmla="*/ 13002 h 944736"/>
              <a:gd name="connsiteX1" fmla="*/ 2041148 w 2041148"/>
              <a:gd name="connsiteY1" fmla="*/ 0 h 944736"/>
              <a:gd name="connsiteX2" fmla="*/ 199347 w 2041148"/>
              <a:gd name="connsiteY2" fmla="*/ 944736 h 944736"/>
              <a:gd name="connsiteX3" fmla="*/ 0 w 2041148"/>
              <a:gd name="connsiteY3" fmla="*/ 918734 h 944736"/>
              <a:gd name="connsiteX4" fmla="*/ 1772462 w 2041148"/>
              <a:gd name="connsiteY4" fmla="*/ 13002 h 944736"/>
              <a:gd name="connsiteX0" fmla="*/ 1772462 w 2041148"/>
              <a:gd name="connsiteY0" fmla="*/ 13002 h 918734"/>
              <a:gd name="connsiteX1" fmla="*/ 2041148 w 2041148"/>
              <a:gd name="connsiteY1" fmla="*/ 0 h 918734"/>
              <a:gd name="connsiteX2" fmla="*/ 273019 w 2041148"/>
              <a:gd name="connsiteY2" fmla="*/ 914400 h 918734"/>
              <a:gd name="connsiteX3" fmla="*/ 0 w 2041148"/>
              <a:gd name="connsiteY3" fmla="*/ 918734 h 918734"/>
              <a:gd name="connsiteX4" fmla="*/ 1772462 w 2041148"/>
              <a:gd name="connsiteY4" fmla="*/ 13002 h 918734"/>
              <a:gd name="connsiteX0" fmla="*/ 1772462 w 2041148"/>
              <a:gd name="connsiteY0" fmla="*/ 13002 h 927401"/>
              <a:gd name="connsiteX1" fmla="*/ 2041148 w 2041148"/>
              <a:gd name="connsiteY1" fmla="*/ 0 h 927401"/>
              <a:gd name="connsiteX2" fmla="*/ 554707 w 2041148"/>
              <a:gd name="connsiteY2" fmla="*/ 927401 h 927401"/>
              <a:gd name="connsiteX3" fmla="*/ 0 w 2041148"/>
              <a:gd name="connsiteY3" fmla="*/ 918734 h 927401"/>
              <a:gd name="connsiteX4" fmla="*/ 1772462 w 2041148"/>
              <a:gd name="connsiteY4" fmla="*/ 13002 h 927401"/>
              <a:gd name="connsiteX0" fmla="*/ 1447439 w 1716125"/>
              <a:gd name="connsiteY0" fmla="*/ 13002 h 927401"/>
              <a:gd name="connsiteX1" fmla="*/ 1716125 w 1716125"/>
              <a:gd name="connsiteY1" fmla="*/ 0 h 927401"/>
              <a:gd name="connsiteX2" fmla="*/ 229684 w 1716125"/>
              <a:gd name="connsiteY2" fmla="*/ 927401 h 927401"/>
              <a:gd name="connsiteX3" fmla="*/ 0 w 1716125"/>
              <a:gd name="connsiteY3" fmla="*/ 927401 h 927401"/>
              <a:gd name="connsiteX4" fmla="*/ 1447439 w 1716125"/>
              <a:gd name="connsiteY4" fmla="*/ 13002 h 927401"/>
              <a:gd name="connsiteX0" fmla="*/ 1447439 w 3557925"/>
              <a:gd name="connsiteY0" fmla="*/ 0 h 914399"/>
              <a:gd name="connsiteX1" fmla="*/ 3557925 w 3557925"/>
              <a:gd name="connsiteY1" fmla="*/ 910065 h 914399"/>
              <a:gd name="connsiteX2" fmla="*/ 229684 w 3557925"/>
              <a:gd name="connsiteY2" fmla="*/ 914399 h 914399"/>
              <a:gd name="connsiteX3" fmla="*/ 0 w 3557925"/>
              <a:gd name="connsiteY3" fmla="*/ 914399 h 914399"/>
              <a:gd name="connsiteX4" fmla="*/ 1447439 w 3557925"/>
              <a:gd name="connsiteY4" fmla="*/ 0 h 914399"/>
              <a:gd name="connsiteX0" fmla="*/ 3683602 w 3683602"/>
              <a:gd name="connsiteY0" fmla="*/ 0 h 95339"/>
              <a:gd name="connsiteX1" fmla="*/ 3557925 w 3683602"/>
              <a:gd name="connsiteY1" fmla="*/ 91005 h 95339"/>
              <a:gd name="connsiteX2" fmla="*/ 229684 w 3683602"/>
              <a:gd name="connsiteY2" fmla="*/ 95339 h 95339"/>
              <a:gd name="connsiteX3" fmla="*/ 0 w 3683602"/>
              <a:gd name="connsiteY3" fmla="*/ 95339 h 95339"/>
              <a:gd name="connsiteX4" fmla="*/ 3683602 w 3683602"/>
              <a:gd name="connsiteY4" fmla="*/ 0 h 95339"/>
              <a:gd name="connsiteX0" fmla="*/ 3683602 w 3683602"/>
              <a:gd name="connsiteY0" fmla="*/ 13002 h 108341"/>
              <a:gd name="connsiteX1" fmla="*/ 3557925 w 3683602"/>
              <a:gd name="connsiteY1" fmla="*/ 104007 h 108341"/>
              <a:gd name="connsiteX2" fmla="*/ 264353 w 3683602"/>
              <a:gd name="connsiteY2" fmla="*/ 0 h 108341"/>
              <a:gd name="connsiteX3" fmla="*/ 0 w 3683602"/>
              <a:gd name="connsiteY3" fmla="*/ 108341 h 108341"/>
              <a:gd name="connsiteX4" fmla="*/ 3683602 w 3683602"/>
              <a:gd name="connsiteY4" fmla="*/ 13002 h 108341"/>
              <a:gd name="connsiteX0" fmla="*/ 3770274 w 3770274"/>
              <a:gd name="connsiteY0" fmla="*/ 0 h 346691"/>
              <a:gd name="connsiteX1" fmla="*/ 3644597 w 3770274"/>
              <a:gd name="connsiteY1" fmla="*/ 91005 h 346691"/>
              <a:gd name="connsiteX2" fmla="*/ 0 w 3770274"/>
              <a:gd name="connsiteY2" fmla="*/ 346691 h 346691"/>
              <a:gd name="connsiteX3" fmla="*/ 86672 w 3770274"/>
              <a:gd name="connsiteY3" fmla="*/ 95339 h 346691"/>
              <a:gd name="connsiteX4" fmla="*/ 3770274 w 3770274"/>
              <a:gd name="connsiteY4" fmla="*/ 0 h 346691"/>
              <a:gd name="connsiteX0" fmla="*/ 3770274 w 3770274"/>
              <a:gd name="connsiteY0" fmla="*/ 2 h 346693"/>
              <a:gd name="connsiteX1" fmla="*/ 3644597 w 3770274"/>
              <a:gd name="connsiteY1" fmla="*/ 91007 h 346693"/>
              <a:gd name="connsiteX2" fmla="*/ 0 w 3770274"/>
              <a:gd name="connsiteY2" fmla="*/ 346693 h 346693"/>
              <a:gd name="connsiteX3" fmla="*/ 281686 w 3770274"/>
              <a:gd name="connsiteY3" fmla="*/ 0 h 346693"/>
              <a:gd name="connsiteX4" fmla="*/ 3770274 w 3770274"/>
              <a:gd name="connsiteY4" fmla="*/ 2 h 346693"/>
              <a:gd name="connsiteX0" fmla="*/ 3709603 w 3709603"/>
              <a:gd name="connsiteY0" fmla="*/ 2 h 99675"/>
              <a:gd name="connsiteX1" fmla="*/ 3583926 w 3709603"/>
              <a:gd name="connsiteY1" fmla="*/ 91007 h 99675"/>
              <a:gd name="connsiteX2" fmla="*/ 0 w 3709603"/>
              <a:gd name="connsiteY2" fmla="*/ 99675 h 99675"/>
              <a:gd name="connsiteX3" fmla="*/ 221015 w 3709603"/>
              <a:gd name="connsiteY3" fmla="*/ 0 h 99675"/>
              <a:gd name="connsiteX4" fmla="*/ 3709603 w 3709603"/>
              <a:gd name="connsiteY4" fmla="*/ 2 h 99675"/>
              <a:gd name="connsiteX0" fmla="*/ 3709603 w 3709603"/>
              <a:gd name="connsiteY0" fmla="*/ 17336 h 117009"/>
              <a:gd name="connsiteX1" fmla="*/ 3583926 w 3709603"/>
              <a:gd name="connsiteY1" fmla="*/ 108341 h 117009"/>
              <a:gd name="connsiteX2" fmla="*/ 0 w 3709603"/>
              <a:gd name="connsiteY2" fmla="*/ 117009 h 117009"/>
              <a:gd name="connsiteX3" fmla="*/ 260017 w 3709603"/>
              <a:gd name="connsiteY3" fmla="*/ 0 h 117009"/>
              <a:gd name="connsiteX4" fmla="*/ 3709603 w 3709603"/>
              <a:gd name="connsiteY4" fmla="*/ 17336 h 117009"/>
              <a:gd name="connsiteX0" fmla="*/ 3674934 w 3674934"/>
              <a:gd name="connsiteY0" fmla="*/ 17336 h 108341"/>
              <a:gd name="connsiteX1" fmla="*/ 3549257 w 3674934"/>
              <a:gd name="connsiteY1" fmla="*/ 108341 h 108341"/>
              <a:gd name="connsiteX2" fmla="*/ 0 w 3674934"/>
              <a:gd name="connsiteY2" fmla="*/ 104008 h 108341"/>
              <a:gd name="connsiteX3" fmla="*/ 225348 w 3674934"/>
              <a:gd name="connsiteY3" fmla="*/ 0 h 108341"/>
              <a:gd name="connsiteX4" fmla="*/ 3674934 w 3674934"/>
              <a:gd name="connsiteY4" fmla="*/ 17336 h 108341"/>
              <a:gd name="connsiteX0" fmla="*/ 3674934 w 3674934"/>
              <a:gd name="connsiteY0" fmla="*/ 17336 h 104008"/>
              <a:gd name="connsiteX1" fmla="*/ 3228567 w 3674934"/>
              <a:gd name="connsiteY1" fmla="*/ 91007 h 104008"/>
              <a:gd name="connsiteX2" fmla="*/ 0 w 3674934"/>
              <a:gd name="connsiteY2" fmla="*/ 104008 h 104008"/>
              <a:gd name="connsiteX3" fmla="*/ 225348 w 3674934"/>
              <a:gd name="connsiteY3" fmla="*/ 0 h 104008"/>
              <a:gd name="connsiteX4" fmla="*/ 3674934 w 3674934"/>
              <a:gd name="connsiteY4" fmla="*/ 17336 h 104008"/>
              <a:gd name="connsiteX0" fmla="*/ 3380246 w 3380246"/>
              <a:gd name="connsiteY0" fmla="*/ 17336 h 104008"/>
              <a:gd name="connsiteX1" fmla="*/ 3228567 w 3380246"/>
              <a:gd name="connsiteY1" fmla="*/ 91007 h 104008"/>
              <a:gd name="connsiteX2" fmla="*/ 0 w 3380246"/>
              <a:gd name="connsiteY2" fmla="*/ 104008 h 104008"/>
              <a:gd name="connsiteX3" fmla="*/ 225348 w 3380246"/>
              <a:gd name="connsiteY3" fmla="*/ 0 h 104008"/>
              <a:gd name="connsiteX4" fmla="*/ 3380246 w 3380246"/>
              <a:gd name="connsiteY4" fmla="*/ 17336 h 104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0246" h="104008">
                <a:moveTo>
                  <a:pt x="3380246" y="17336"/>
                </a:moveTo>
                <a:lnTo>
                  <a:pt x="3228567" y="91007"/>
                </a:lnTo>
                <a:lnTo>
                  <a:pt x="0" y="104008"/>
                </a:lnTo>
                <a:lnTo>
                  <a:pt x="225348" y="0"/>
                </a:lnTo>
                <a:lnTo>
                  <a:pt x="3380246" y="17336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23EBFBB-CF66-4D06-94E5-CEA15F11559A}"/>
              </a:ext>
            </a:extLst>
          </p:cNvPr>
          <p:cNvSpPr/>
          <p:nvPr/>
        </p:nvSpPr>
        <p:spPr>
          <a:xfrm>
            <a:off x="6429257" y="811836"/>
            <a:ext cx="225349" cy="265652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18">
            <a:extLst>
              <a:ext uri="{FF2B5EF4-FFF2-40B4-BE49-F238E27FC236}">
                <a16:creationId xmlns:a16="http://schemas.microsoft.com/office/drawing/2014/main" id="{40838833-DF2E-4F4B-BDEB-F2B2292D9F57}"/>
              </a:ext>
            </a:extLst>
          </p:cNvPr>
          <p:cNvSpPr/>
          <p:nvPr/>
        </p:nvSpPr>
        <p:spPr>
          <a:xfrm>
            <a:off x="4184430" y="2281082"/>
            <a:ext cx="3674934" cy="108341"/>
          </a:xfrm>
          <a:custGeom>
            <a:avLst/>
            <a:gdLst>
              <a:gd name="connsiteX0" fmla="*/ 0 w 208015"/>
              <a:gd name="connsiteY0" fmla="*/ 0 h 2062817"/>
              <a:gd name="connsiteX1" fmla="*/ 208015 w 208015"/>
              <a:gd name="connsiteY1" fmla="*/ 0 h 2062817"/>
              <a:gd name="connsiteX2" fmla="*/ 208015 w 208015"/>
              <a:gd name="connsiteY2" fmla="*/ 2062817 h 2062817"/>
              <a:gd name="connsiteX3" fmla="*/ 0 w 208015"/>
              <a:gd name="connsiteY3" fmla="*/ 2062817 h 2062817"/>
              <a:gd name="connsiteX4" fmla="*/ 0 w 208015"/>
              <a:gd name="connsiteY4" fmla="*/ 0 h 2062817"/>
              <a:gd name="connsiteX0" fmla="*/ 0 w 3969622"/>
              <a:gd name="connsiteY0" fmla="*/ 0 h 2062817"/>
              <a:gd name="connsiteX1" fmla="*/ 3969622 w 3969622"/>
              <a:gd name="connsiteY1" fmla="*/ 455033 h 2062817"/>
              <a:gd name="connsiteX2" fmla="*/ 208015 w 3969622"/>
              <a:gd name="connsiteY2" fmla="*/ 2062817 h 2062817"/>
              <a:gd name="connsiteX3" fmla="*/ 0 w 3969622"/>
              <a:gd name="connsiteY3" fmla="*/ 2062817 h 2062817"/>
              <a:gd name="connsiteX4" fmla="*/ 0 w 3969622"/>
              <a:gd name="connsiteY4" fmla="*/ 0 h 2062817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08015 w 3969622"/>
              <a:gd name="connsiteY2" fmla="*/ 1607784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3700936 w 3969622"/>
              <a:gd name="connsiteY0" fmla="*/ 13002 h 1607784"/>
              <a:gd name="connsiteX1" fmla="*/ 3969622 w 3969622"/>
              <a:gd name="connsiteY1" fmla="*/ 0 h 1607784"/>
              <a:gd name="connsiteX2" fmla="*/ 2127821 w 3969622"/>
              <a:gd name="connsiteY2" fmla="*/ 944736 h 1607784"/>
              <a:gd name="connsiteX3" fmla="*/ 0 w 3969622"/>
              <a:gd name="connsiteY3" fmla="*/ 1607784 h 1607784"/>
              <a:gd name="connsiteX4" fmla="*/ 3700936 w 3969622"/>
              <a:gd name="connsiteY4" fmla="*/ 13002 h 1607784"/>
              <a:gd name="connsiteX0" fmla="*/ 1772462 w 2041148"/>
              <a:gd name="connsiteY0" fmla="*/ 13002 h 944736"/>
              <a:gd name="connsiteX1" fmla="*/ 2041148 w 2041148"/>
              <a:gd name="connsiteY1" fmla="*/ 0 h 944736"/>
              <a:gd name="connsiteX2" fmla="*/ 199347 w 2041148"/>
              <a:gd name="connsiteY2" fmla="*/ 944736 h 944736"/>
              <a:gd name="connsiteX3" fmla="*/ 0 w 2041148"/>
              <a:gd name="connsiteY3" fmla="*/ 918734 h 944736"/>
              <a:gd name="connsiteX4" fmla="*/ 1772462 w 2041148"/>
              <a:gd name="connsiteY4" fmla="*/ 13002 h 944736"/>
              <a:gd name="connsiteX0" fmla="*/ 1772462 w 2041148"/>
              <a:gd name="connsiteY0" fmla="*/ 13002 h 918734"/>
              <a:gd name="connsiteX1" fmla="*/ 2041148 w 2041148"/>
              <a:gd name="connsiteY1" fmla="*/ 0 h 918734"/>
              <a:gd name="connsiteX2" fmla="*/ 273019 w 2041148"/>
              <a:gd name="connsiteY2" fmla="*/ 914400 h 918734"/>
              <a:gd name="connsiteX3" fmla="*/ 0 w 2041148"/>
              <a:gd name="connsiteY3" fmla="*/ 918734 h 918734"/>
              <a:gd name="connsiteX4" fmla="*/ 1772462 w 2041148"/>
              <a:gd name="connsiteY4" fmla="*/ 13002 h 918734"/>
              <a:gd name="connsiteX0" fmla="*/ 1772462 w 2041148"/>
              <a:gd name="connsiteY0" fmla="*/ 13002 h 927401"/>
              <a:gd name="connsiteX1" fmla="*/ 2041148 w 2041148"/>
              <a:gd name="connsiteY1" fmla="*/ 0 h 927401"/>
              <a:gd name="connsiteX2" fmla="*/ 554707 w 2041148"/>
              <a:gd name="connsiteY2" fmla="*/ 927401 h 927401"/>
              <a:gd name="connsiteX3" fmla="*/ 0 w 2041148"/>
              <a:gd name="connsiteY3" fmla="*/ 918734 h 927401"/>
              <a:gd name="connsiteX4" fmla="*/ 1772462 w 2041148"/>
              <a:gd name="connsiteY4" fmla="*/ 13002 h 927401"/>
              <a:gd name="connsiteX0" fmla="*/ 1447439 w 1716125"/>
              <a:gd name="connsiteY0" fmla="*/ 13002 h 927401"/>
              <a:gd name="connsiteX1" fmla="*/ 1716125 w 1716125"/>
              <a:gd name="connsiteY1" fmla="*/ 0 h 927401"/>
              <a:gd name="connsiteX2" fmla="*/ 229684 w 1716125"/>
              <a:gd name="connsiteY2" fmla="*/ 927401 h 927401"/>
              <a:gd name="connsiteX3" fmla="*/ 0 w 1716125"/>
              <a:gd name="connsiteY3" fmla="*/ 927401 h 927401"/>
              <a:gd name="connsiteX4" fmla="*/ 1447439 w 1716125"/>
              <a:gd name="connsiteY4" fmla="*/ 13002 h 927401"/>
              <a:gd name="connsiteX0" fmla="*/ 1447439 w 3557925"/>
              <a:gd name="connsiteY0" fmla="*/ 0 h 914399"/>
              <a:gd name="connsiteX1" fmla="*/ 3557925 w 3557925"/>
              <a:gd name="connsiteY1" fmla="*/ 910065 h 914399"/>
              <a:gd name="connsiteX2" fmla="*/ 229684 w 3557925"/>
              <a:gd name="connsiteY2" fmla="*/ 914399 h 914399"/>
              <a:gd name="connsiteX3" fmla="*/ 0 w 3557925"/>
              <a:gd name="connsiteY3" fmla="*/ 914399 h 914399"/>
              <a:gd name="connsiteX4" fmla="*/ 1447439 w 3557925"/>
              <a:gd name="connsiteY4" fmla="*/ 0 h 914399"/>
              <a:gd name="connsiteX0" fmla="*/ 3683602 w 3683602"/>
              <a:gd name="connsiteY0" fmla="*/ 0 h 95339"/>
              <a:gd name="connsiteX1" fmla="*/ 3557925 w 3683602"/>
              <a:gd name="connsiteY1" fmla="*/ 91005 h 95339"/>
              <a:gd name="connsiteX2" fmla="*/ 229684 w 3683602"/>
              <a:gd name="connsiteY2" fmla="*/ 95339 h 95339"/>
              <a:gd name="connsiteX3" fmla="*/ 0 w 3683602"/>
              <a:gd name="connsiteY3" fmla="*/ 95339 h 95339"/>
              <a:gd name="connsiteX4" fmla="*/ 3683602 w 3683602"/>
              <a:gd name="connsiteY4" fmla="*/ 0 h 95339"/>
              <a:gd name="connsiteX0" fmla="*/ 3683602 w 3683602"/>
              <a:gd name="connsiteY0" fmla="*/ 13002 h 108341"/>
              <a:gd name="connsiteX1" fmla="*/ 3557925 w 3683602"/>
              <a:gd name="connsiteY1" fmla="*/ 104007 h 108341"/>
              <a:gd name="connsiteX2" fmla="*/ 264353 w 3683602"/>
              <a:gd name="connsiteY2" fmla="*/ 0 h 108341"/>
              <a:gd name="connsiteX3" fmla="*/ 0 w 3683602"/>
              <a:gd name="connsiteY3" fmla="*/ 108341 h 108341"/>
              <a:gd name="connsiteX4" fmla="*/ 3683602 w 3683602"/>
              <a:gd name="connsiteY4" fmla="*/ 13002 h 108341"/>
              <a:gd name="connsiteX0" fmla="*/ 3770274 w 3770274"/>
              <a:gd name="connsiteY0" fmla="*/ 0 h 346691"/>
              <a:gd name="connsiteX1" fmla="*/ 3644597 w 3770274"/>
              <a:gd name="connsiteY1" fmla="*/ 91005 h 346691"/>
              <a:gd name="connsiteX2" fmla="*/ 0 w 3770274"/>
              <a:gd name="connsiteY2" fmla="*/ 346691 h 346691"/>
              <a:gd name="connsiteX3" fmla="*/ 86672 w 3770274"/>
              <a:gd name="connsiteY3" fmla="*/ 95339 h 346691"/>
              <a:gd name="connsiteX4" fmla="*/ 3770274 w 3770274"/>
              <a:gd name="connsiteY4" fmla="*/ 0 h 346691"/>
              <a:gd name="connsiteX0" fmla="*/ 3770274 w 3770274"/>
              <a:gd name="connsiteY0" fmla="*/ 2 h 346693"/>
              <a:gd name="connsiteX1" fmla="*/ 3644597 w 3770274"/>
              <a:gd name="connsiteY1" fmla="*/ 91007 h 346693"/>
              <a:gd name="connsiteX2" fmla="*/ 0 w 3770274"/>
              <a:gd name="connsiteY2" fmla="*/ 346693 h 346693"/>
              <a:gd name="connsiteX3" fmla="*/ 281686 w 3770274"/>
              <a:gd name="connsiteY3" fmla="*/ 0 h 346693"/>
              <a:gd name="connsiteX4" fmla="*/ 3770274 w 3770274"/>
              <a:gd name="connsiteY4" fmla="*/ 2 h 346693"/>
              <a:gd name="connsiteX0" fmla="*/ 3709603 w 3709603"/>
              <a:gd name="connsiteY0" fmla="*/ 2 h 99675"/>
              <a:gd name="connsiteX1" fmla="*/ 3583926 w 3709603"/>
              <a:gd name="connsiteY1" fmla="*/ 91007 h 99675"/>
              <a:gd name="connsiteX2" fmla="*/ 0 w 3709603"/>
              <a:gd name="connsiteY2" fmla="*/ 99675 h 99675"/>
              <a:gd name="connsiteX3" fmla="*/ 221015 w 3709603"/>
              <a:gd name="connsiteY3" fmla="*/ 0 h 99675"/>
              <a:gd name="connsiteX4" fmla="*/ 3709603 w 3709603"/>
              <a:gd name="connsiteY4" fmla="*/ 2 h 99675"/>
              <a:gd name="connsiteX0" fmla="*/ 3709603 w 3709603"/>
              <a:gd name="connsiteY0" fmla="*/ 17336 h 117009"/>
              <a:gd name="connsiteX1" fmla="*/ 3583926 w 3709603"/>
              <a:gd name="connsiteY1" fmla="*/ 108341 h 117009"/>
              <a:gd name="connsiteX2" fmla="*/ 0 w 3709603"/>
              <a:gd name="connsiteY2" fmla="*/ 117009 h 117009"/>
              <a:gd name="connsiteX3" fmla="*/ 260017 w 3709603"/>
              <a:gd name="connsiteY3" fmla="*/ 0 h 117009"/>
              <a:gd name="connsiteX4" fmla="*/ 3709603 w 3709603"/>
              <a:gd name="connsiteY4" fmla="*/ 17336 h 117009"/>
              <a:gd name="connsiteX0" fmla="*/ 3674934 w 3674934"/>
              <a:gd name="connsiteY0" fmla="*/ 17336 h 108341"/>
              <a:gd name="connsiteX1" fmla="*/ 3549257 w 3674934"/>
              <a:gd name="connsiteY1" fmla="*/ 108341 h 108341"/>
              <a:gd name="connsiteX2" fmla="*/ 0 w 3674934"/>
              <a:gd name="connsiteY2" fmla="*/ 104008 h 108341"/>
              <a:gd name="connsiteX3" fmla="*/ 225348 w 3674934"/>
              <a:gd name="connsiteY3" fmla="*/ 0 h 108341"/>
              <a:gd name="connsiteX4" fmla="*/ 3674934 w 3674934"/>
              <a:gd name="connsiteY4" fmla="*/ 17336 h 10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4934" h="108341">
                <a:moveTo>
                  <a:pt x="3674934" y="17336"/>
                </a:moveTo>
                <a:lnTo>
                  <a:pt x="3549257" y="108341"/>
                </a:lnTo>
                <a:lnTo>
                  <a:pt x="0" y="104008"/>
                </a:lnTo>
                <a:lnTo>
                  <a:pt x="225348" y="0"/>
                </a:lnTo>
                <a:lnTo>
                  <a:pt x="3674934" y="17336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정육면체 24">
            <a:extLst>
              <a:ext uri="{FF2B5EF4-FFF2-40B4-BE49-F238E27FC236}">
                <a16:creationId xmlns:a16="http://schemas.microsoft.com/office/drawing/2014/main" id="{980E0213-811A-46D7-B6AE-EC9E3021B918}"/>
              </a:ext>
            </a:extLst>
          </p:cNvPr>
          <p:cNvSpPr/>
          <p:nvPr/>
        </p:nvSpPr>
        <p:spPr>
          <a:xfrm>
            <a:off x="6232073" y="2987328"/>
            <a:ext cx="429020" cy="637046"/>
          </a:xfrm>
          <a:prstGeom prst="cub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IP</a:t>
            </a:r>
          </a:p>
          <a:p>
            <a:pPr algn="ctr"/>
            <a:r>
              <a:rPr lang="en-US" altLang="ko-KR" sz="400" dirty="0"/>
              <a:t>CAM</a:t>
            </a:r>
            <a:endParaRPr lang="ko-KR" altLang="en-US" sz="400" dirty="0"/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49EED69E-F0AD-49CD-8485-0E91D8E0D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2430" y="1779431"/>
            <a:ext cx="1331787" cy="537138"/>
          </a:xfrm>
          <a:prstGeom prst="rect">
            <a:avLst/>
          </a:prstGeom>
          <a:scene3d>
            <a:camera prst="isometricRightUp">
              <a:rot lat="1477903" lon="18212911" rev="114278"/>
            </a:camera>
            <a:lightRig rig="threePt" dir="t"/>
          </a:scene3d>
        </p:spPr>
      </p:pic>
      <p:sp>
        <p:nvSpPr>
          <p:cNvPr id="63" name="정육면체 62">
            <a:extLst>
              <a:ext uri="{FF2B5EF4-FFF2-40B4-BE49-F238E27FC236}">
                <a16:creationId xmlns:a16="http://schemas.microsoft.com/office/drawing/2014/main" id="{601B871A-5C02-4CF6-BAAA-350457C88563}"/>
              </a:ext>
            </a:extLst>
          </p:cNvPr>
          <p:cNvSpPr/>
          <p:nvPr/>
        </p:nvSpPr>
        <p:spPr>
          <a:xfrm>
            <a:off x="7880153" y="5088867"/>
            <a:ext cx="423414" cy="171168"/>
          </a:xfrm>
          <a:prstGeom prst="cub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정육면체 63">
            <a:extLst>
              <a:ext uri="{FF2B5EF4-FFF2-40B4-BE49-F238E27FC236}">
                <a16:creationId xmlns:a16="http://schemas.microsoft.com/office/drawing/2014/main" id="{E77BE1A7-5DC2-413A-905A-6CC731D6F470}"/>
              </a:ext>
            </a:extLst>
          </p:cNvPr>
          <p:cNvSpPr/>
          <p:nvPr/>
        </p:nvSpPr>
        <p:spPr>
          <a:xfrm>
            <a:off x="4014494" y="5052319"/>
            <a:ext cx="423414" cy="171168"/>
          </a:xfrm>
          <a:prstGeom prst="cub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정육면체 64">
            <a:extLst>
              <a:ext uri="{FF2B5EF4-FFF2-40B4-BE49-F238E27FC236}">
                <a16:creationId xmlns:a16="http://schemas.microsoft.com/office/drawing/2014/main" id="{6D22E6B2-F4F7-4384-A6D1-F3B1AB0C7FF6}"/>
              </a:ext>
            </a:extLst>
          </p:cNvPr>
          <p:cNvSpPr/>
          <p:nvPr/>
        </p:nvSpPr>
        <p:spPr>
          <a:xfrm>
            <a:off x="8716744" y="4630514"/>
            <a:ext cx="423414" cy="171168"/>
          </a:xfrm>
          <a:prstGeom prst="cub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정육면체 65">
            <a:extLst>
              <a:ext uri="{FF2B5EF4-FFF2-40B4-BE49-F238E27FC236}">
                <a16:creationId xmlns:a16="http://schemas.microsoft.com/office/drawing/2014/main" id="{AD7EB89E-9DAB-49D4-A433-C6BFC50C2155}"/>
              </a:ext>
            </a:extLst>
          </p:cNvPr>
          <p:cNvSpPr/>
          <p:nvPr/>
        </p:nvSpPr>
        <p:spPr>
          <a:xfrm>
            <a:off x="4942461" y="4544930"/>
            <a:ext cx="423414" cy="171168"/>
          </a:xfrm>
          <a:prstGeom prst="cub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정육면체 66">
            <a:extLst>
              <a:ext uri="{FF2B5EF4-FFF2-40B4-BE49-F238E27FC236}">
                <a16:creationId xmlns:a16="http://schemas.microsoft.com/office/drawing/2014/main" id="{9800706F-6311-4609-8FE4-659593E53C57}"/>
              </a:ext>
            </a:extLst>
          </p:cNvPr>
          <p:cNvSpPr/>
          <p:nvPr/>
        </p:nvSpPr>
        <p:spPr>
          <a:xfrm>
            <a:off x="5689099" y="1714859"/>
            <a:ext cx="156012" cy="104008"/>
          </a:xfrm>
          <a:prstGeom prst="cub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정육면체 67">
            <a:extLst>
              <a:ext uri="{FF2B5EF4-FFF2-40B4-BE49-F238E27FC236}">
                <a16:creationId xmlns:a16="http://schemas.microsoft.com/office/drawing/2014/main" id="{E3E2FBBF-367E-4C0F-B228-452714ACC696}"/>
              </a:ext>
            </a:extLst>
          </p:cNvPr>
          <p:cNvSpPr/>
          <p:nvPr/>
        </p:nvSpPr>
        <p:spPr>
          <a:xfrm>
            <a:off x="8331728" y="1714859"/>
            <a:ext cx="156012" cy="104008"/>
          </a:xfrm>
          <a:prstGeom prst="cub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정육면체 68">
            <a:extLst>
              <a:ext uri="{FF2B5EF4-FFF2-40B4-BE49-F238E27FC236}">
                <a16:creationId xmlns:a16="http://schemas.microsoft.com/office/drawing/2014/main" id="{A5EBACCE-3C94-4643-84C9-6BE050BAE7EF}"/>
              </a:ext>
            </a:extLst>
          </p:cNvPr>
          <p:cNvSpPr/>
          <p:nvPr/>
        </p:nvSpPr>
        <p:spPr>
          <a:xfrm>
            <a:off x="6299245" y="1620859"/>
            <a:ext cx="156012" cy="104008"/>
          </a:xfrm>
          <a:prstGeom prst="cub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정육면체 69">
            <a:extLst>
              <a:ext uri="{FF2B5EF4-FFF2-40B4-BE49-F238E27FC236}">
                <a16:creationId xmlns:a16="http://schemas.microsoft.com/office/drawing/2014/main" id="{92C7DE18-1646-4784-B54E-F818072EDBE6}"/>
              </a:ext>
            </a:extLst>
          </p:cNvPr>
          <p:cNvSpPr/>
          <p:nvPr/>
        </p:nvSpPr>
        <p:spPr>
          <a:xfrm>
            <a:off x="6287143" y="1826118"/>
            <a:ext cx="156012" cy="104008"/>
          </a:xfrm>
          <a:prstGeom prst="cub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1A07F15-1859-4D7E-8361-0E485E51D3B6}"/>
              </a:ext>
            </a:extLst>
          </p:cNvPr>
          <p:cNvSpPr txBox="1"/>
          <p:nvPr/>
        </p:nvSpPr>
        <p:spPr>
          <a:xfrm>
            <a:off x="408264" y="112908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설치구성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29AAF269-3FC5-4DE8-B66F-CBD7FC097AAC}"/>
              </a:ext>
            </a:extLst>
          </p:cNvPr>
          <p:cNvSpPr/>
          <p:nvPr/>
        </p:nvSpPr>
        <p:spPr>
          <a:xfrm>
            <a:off x="9211327" y="4518163"/>
            <a:ext cx="684805" cy="373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SMPS</a:t>
            </a:r>
            <a:endParaRPr lang="ko-KR" altLang="en-US" sz="1000" b="1" dirty="0"/>
          </a:p>
        </p:txBody>
      </p: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2BD3099B-878D-4C39-AFAF-0E56504EDB49}"/>
              </a:ext>
            </a:extLst>
          </p:cNvPr>
          <p:cNvCxnSpPr/>
          <p:nvPr/>
        </p:nvCxnSpPr>
        <p:spPr>
          <a:xfrm flipH="1">
            <a:off x="9495346" y="1714859"/>
            <a:ext cx="977462" cy="133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AD9D5B47-ADCC-4746-BF70-61D633102DF6}"/>
              </a:ext>
            </a:extLst>
          </p:cNvPr>
          <p:cNvCxnSpPr>
            <a:cxnSpLocks/>
            <a:endCxn id="68" idx="0"/>
          </p:cNvCxnSpPr>
          <p:nvPr/>
        </p:nvCxnSpPr>
        <p:spPr>
          <a:xfrm flipH="1">
            <a:off x="8422735" y="1061631"/>
            <a:ext cx="745666" cy="653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54C50FA2-66A8-4477-BC34-344BDB42BF57}"/>
              </a:ext>
            </a:extLst>
          </p:cNvPr>
          <p:cNvCxnSpPr>
            <a:cxnSpLocks/>
          </p:cNvCxnSpPr>
          <p:nvPr/>
        </p:nvCxnSpPr>
        <p:spPr>
          <a:xfrm flipH="1">
            <a:off x="7278511" y="1088267"/>
            <a:ext cx="745666" cy="653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5792AFC8-1E78-4E08-9F09-A41FACBCEFDC}"/>
              </a:ext>
            </a:extLst>
          </p:cNvPr>
          <p:cNvCxnSpPr>
            <a:cxnSpLocks/>
          </p:cNvCxnSpPr>
          <p:nvPr/>
        </p:nvCxnSpPr>
        <p:spPr>
          <a:xfrm>
            <a:off x="5654752" y="3213702"/>
            <a:ext cx="6649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C8AE76BC-C2D9-4A41-B667-0519CA9C52D6}"/>
              </a:ext>
            </a:extLst>
          </p:cNvPr>
          <p:cNvCxnSpPr>
            <a:cxnSpLocks/>
          </p:cNvCxnSpPr>
          <p:nvPr/>
        </p:nvCxnSpPr>
        <p:spPr>
          <a:xfrm flipH="1" flipV="1">
            <a:off x="8242430" y="5391329"/>
            <a:ext cx="665893" cy="423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97CDA8B8-9C7D-4724-A79B-3C31DEA7B3DF}"/>
              </a:ext>
            </a:extLst>
          </p:cNvPr>
          <p:cNvCxnSpPr>
            <a:cxnSpLocks/>
          </p:cNvCxnSpPr>
          <p:nvPr/>
        </p:nvCxnSpPr>
        <p:spPr>
          <a:xfrm flipV="1">
            <a:off x="3174466" y="2335252"/>
            <a:ext cx="1514430" cy="5163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D0C3E1FB-84ED-4702-A04D-DADB8A4868C0}"/>
              </a:ext>
            </a:extLst>
          </p:cNvPr>
          <p:cNvSpPr txBox="1"/>
          <p:nvPr/>
        </p:nvSpPr>
        <p:spPr>
          <a:xfrm>
            <a:off x="2559308" y="2754071"/>
            <a:ext cx="6591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/>
              <a:t>LED</a:t>
            </a:r>
            <a:r>
              <a:rPr lang="ko-KR" altLang="en-US" sz="1000" dirty="0"/>
              <a:t>조명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167FBFB-FDDA-4BBB-86CE-1422280BA1E0}"/>
              </a:ext>
            </a:extLst>
          </p:cNvPr>
          <p:cNvSpPr txBox="1"/>
          <p:nvPr/>
        </p:nvSpPr>
        <p:spPr>
          <a:xfrm>
            <a:off x="5010444" y="3120985"/>
            <a:ext cx="7232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/>
              <a:t>IP </a:t>
            </a:r>
            <a:r>
              <a:rPr lang="ko-KR" altLang="en-US" sz="1000" dirty="0"/>
              <a:t>카메라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CC6CFEB-0FB5-4916-BCFE-153DD9A67786}"/>
              </a:ext>
            </a:extLst>
          </p:cNvPr>
          <p:cNvSpPr txBox="1"/>
          <p:nvPr/>
        </p:nvSpPr>
        <p:spPr>
          <a:xfrm>
            <a:off x="8778520" y="591411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레이저센서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56983D9-E1CC-45E5-B982-1D3169A3C5C5}"/>
              </a:ext>
            </a:extLst>
          </p:cNvPr>
          <p:cNvSpPr txBox="1"/>
          <p:nvPr/>
        </p:nvSpPr>
        <p:spPr>
          <a:xfrm>
            <a:off x="10495541" y="1581974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/>
              <a:t>컨트롤패널</a:t>
            </a:r>
            <a:endParaRPr lang="ko-KR" altLang="en-US" sz="10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AAC87FC-EBB1-44DE-8F1F-E03EF3BEFD34}"/>
              </a:ext>
            </a:extLst>
          </p:cNvPr>
          <p:cNvSpPr txBox="1"/>
          <p:nvPr/>
        </p:nvSpPr>
        <p:spPr>
          <a:xfrm>
            <a:off x="8798393" y="779780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/>
              <a:t>리미트스위치</a:t>
            </a:r>
            <a:endParaRPr lang="ko-KR" altLang="en-US" sz="10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537E4F7-E8AD-4204-B29B-6278229D6968}"/>
              </a:ext>
            </a:extLst>
          </p:cNvPr>
          <p:cNvSpPr txBox="1"/>
          <p:nvPr/>
        </p:nvSpPr>
        <p:spPr>
          <a:xfrm>
            <a:off x="7547123" y="81054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/>
              <a:t>액츄에이터</a:t>
            </a:r>
            <a:endParaRPr lang="ko-KR" altLang="en-US" sz="1000" dirty="0"/>
          </a:p>
        </p:txBody>
      </p:sp>
      <p:pic>
        <p:nvPicPr>
          <p:cNvPr id="2050" name="Picture 2" descr="아두이노] 리미트 스위치(Limit Switch) 활용하기">
            <a:extLst>
              <a:ext uri="{FF2B5EF4-FFF2-40B4-BE49-F238E27FC236}">
                <a16:creationId xmlns:a16="http://schemas.microsoft.com/office/drawing/2014/main" id="{BC01DBFD-75B9-4FAD-AB4D-630089587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058" y="473045"/>
            <a:ext cx="859689" cy="859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" name="화살표: 오른쪽 91">
            <a:extLst>
              <a:ext uri="{FF2B5EF4-FFF2-40B4-BE49-F238E27FC236}">
                <a16:creationId xmlns:a16="http://schemas.microsoft.com/office/drawing/2014/main" id="{66F8B864-5FCE-47B9-B343-FB45ABA232AD}"/>
              </a:ext>
            </a:extLst>
          </p:cNvPr>
          <p:cNvSpPr/>
          <p:nvPr/>
        </p:nvSpPr>
        <p:spPr>
          <a:xfrm rot="21100201">
            <a:off x="4284102" y="5498310"/>
            <a:ext cx="1207188" cy="837608"/>
          </a:xfrm>
          <a:prstGeom prst="rightArrow">
            <a:avLst/>
          </a:prstGeom>
          <a:solidFill>
            <a:schemeClr val="bg1"/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2723661-FEF4-483B-86B7-E2900F6A0EAC}"/>
              </a:ext>
            </a:extLst>
          </p:cNvPr>
          <p:cNvSpPr txBox="1"/>
          <p:nvPr/>
        </p:nvSpPr>
        <p:spPr>
          <a:xfrm>
            <a:off x="6401048" y="795606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Y</a:t>
            </a:r>
            <a:endParaRPr lang="ko-KR" altLang="en-US" sz="10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BE4EB83-A997-4043-BED2-170B2DFDF2CC}"/>
              </a:ext>
            </a:extLst>
          </p:cNvPr>
          <p:cNvSpPr txBox="1"/>
          <p:nvPr/>
        </p:nvSpPr>
        <p:spPr>
          <a:xfrm>
            <a:off x="6847805" y="1643752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X</a:t>
            </a:r>
            <a:endParaRPr lang="ko-KR" altLang="en-US" sz="10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85F8D68-6850-4623-8FC8-83415343BDE8}"/>
              </a:ext>
            </a:extLst>
          </p:cNvPr>
          <p:cNvSpPr txBox="1"/>
          <p:nvPr/>
        </p:nvSpPr>
        <p:spPr>
          <a:xfrm>
            <a:off x="4553528" y="1184460"/>
            <a:ext cx="750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>
                <a:solidFill>
                  <a:srgbClr val="FF0000"/>
                </a:solidFill>
              </a:rPr>
              <a:t>카메라</a:t>
            </a:r>
            <a:endParaRPr lang="en-US" altLang="ko-KR" sz="1200" dirty="0">
              <a:solidFill>
                <a:srgbClr val="FF0000"/>
              </a:solidFill>
            </a:endParaRPr>
          </a:p>
          <a:p>
            <a:r>
              <a:rPr lang="en-US" altLang="ko-KR" sz="1200" dirty="0">
                <a:solidFill>
                  <a:srgbClr val="FF0000"/>
                </a:solidFill>
              </a:rPr>
              <a:t>0,0 </a:t>
            </a:r>
            <a:r>
              <a:rPr lang="ko-KR" altLang="en-US" sz="1200" dirty="0">
                <a:solidFill>
                  <a:srgbClr val="FF0000"/>
                </a:solidFill>
              </a:rPr>
              <a:t>위치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AC0199F-DA97-40CD-920C-E367FD6AC0B1}"/>
              </a:ext>
            </a:extLst>
          </p:cNvPr>
          <p:cNvSpPr txBox="1"/>
          <p:nvPr/>
        </p:nvSpPr>
        <p:spPr>
          <a:xfrm>
            <a:off x="10495982" y="3611960"/>
            <a:ext cx="1090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카메라</a:t>
            </a:r>
            <a:endParaRPr lang="en-US" altLang="ko-KR" sz="1200" dirty="0">
              <a:solidFill>
                <a:srgbClr val="FF0000"/>
              </a:solidFill>
            </a:endParaRPr>
          </a:p>
          <a:p>
            <a:r>
              <a:rPr lang="en-US" altLang="ko-KR" sz="1200" dirty="0">
                <a:solidFill>
                  <a:srgbClr val="FF0000"/>
                </a:solidFill>
              </a:rPr>
              <a:t>100,100 </a:t>
            </a:r>
            <a:r>
              <a:rPr lang="ko-KR" altLang="en-US" sz="1200" dirty="0">
                <a:solidFill>
                  <a:srgbClr val="FF0000"/>
                </a:solidFill>
              </a:rPr>
              <a:t>위치</a:t>
            </a:r>
          </a:p>
        </p:txBody>
      </p:sp>
      <p:cxnSp>
        <p:nvCxnSpPr>
          <p:cNvPr id="2049" name="직선 화살표 연결선 2048">
            <a:extLst>
              <a:ext uri="{FF2B5EF4-FFF2-40B4-BE49-F238E27FC236}">
                <a16:creationId xmlns:a16="http://schemas.microsoft.com/office/drawing/2014/main" id="{59ED6D7A-5C1B-4EF4-BBAD-F9D7802B8F52}"/>
              </a:ext>
            </a:extLst>
          </p:cNvPr>
          <p:cNvCxnSpPr>
            <a:cxnSpLocks/>
          </p:cNvCxnSpPr>
          <p:nvPr/>
        </p:nvCxnSpPr>
        <p:spPr>
          <a:xfrm>
            <a:off x="5264186" y="1515081"/>
            <a:ext cx="399052" cy="432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화살표 연결선 99">
            <a:extLst>
              <a:ext uri="{FF2B5EF4-FFF2-40B4-BE49-F238E27FC236}">
                <a16:creationId xmlns:a16="http://schemas.microsoft.com/office/drawing/2014/main" id="{C6642B21-C781-442D-933C-75F5A09391E1}"/>
              </a:ext>
            </a:extLst>
          </p:cNvPr>
          <p:cNvCxnSpPr>
            <a:cxnSpLocks/>
          </p:cNvCxnSpPr>
          <p:nvPr/>
        </p:nvCxnSpPr>
        <p:spPr>
          <a:xfrm flipH="1">
            <a:off x="8409735" y="3869949"/>
            <a:ext cx="2038487" cy="29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4" name="직선 연결선 2053">
            <a:extLst>
              <a:ext uri="{FF2B5EF4-FFF2-40B4-BE49-F238E27FC236}">
                <a16:creationId xmlns:a16="http://schemas.microsoft.com/office/drawing/2014/main" id="{C3075B9D-CACC-4089-AD49-45F7E239BC2E}"/>
              </a:ext>
            </a:extLst>
          </p:cNvPr>
          <p:cNvCxnSpPr>
            <a:stCxn id="68" idx="2"/>
          </p:cNvCxnSpPr>
          <p:nvPr/>
        </p:nvCxnSpPr>
        <p:spPr>
          <a:xfrm>
            <a:off x="8331728" y="1779864"/>
            <a:ext cx="0" cy="2393972"/>
          </a:xfrm>
          <a:prstGeom prst="line">
            <a:avLst/>
          </a:prstGeom>
          <a:ln w="28575">
            <a:solidFill>
              <a:schemeClr val="accent1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5448CB42-C291-4B5C-BA4F-B405F44C525B}"/>
              </a:ext>
            </a:extLst>
          </p:cNvPr>
          <p:cNvCxnSpPr/>
          <p:nvPr/>
        </p:nvCxnSpPr>
        <p:spPr>
          <a:xfrm>
            <a:off x="5760376" y="1803498"/>
            <a:ext cx="0" cy="2393972"/>
          </a:xfrm>
          <a:prstGeom prst="line">
            <a:avLst/>
          </a:prstGeom>
          <a:ln w="28575">
            <a:solidFill>
              <a:schemeClr val="accent1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7443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255E6DB0-C72A-428B-824E-0B6D6D66966B}"/>
              </a:ext>
            </a:extLst>
          </p:cNvPr>
          <p:cNvGrpSpPr/>
          <p:nvPr/>
        </p:nvGrpSpPr>
        <p:grpSpPr>
          <a:xfrm>
            <a:off x="794239" y="1944656"/>
            <a:ext cx="3778664" cy="1524052"/>
            <a:chOff x="2532451" y="1362956"/>
            <a:chExt cx="5122454" cy="206604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2DAC83C-82E6-45C6-BEF2-6C0C7DFEE5BB}"/>
                </a:ext>
              </a:extLst>
            </p:cNvPr>
            <p:cNvSpPr/>
            <p:nvPr/>
          </p:nvSpPr>
          <p:spPr>
            <a:xfrm>
              <a:off x="2626239" y="1362956"/>
              <a:ext cx="5028666" cy="206604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5A8DA81-99E5-429F-ABE3-63F6DB9DBB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6631" y="1686771"/>
              <a:ext cx="756557" cy="360634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CC229F0-7592-41A8-B37D-4EB901EA5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63431" y="1689379"/>
              <a:ext cx="754849" cy="360634"/>
            </a:xfrm>
            <a:prstGeom prst="rect">
              <a:avLst/>
            </a:prstGeom>
          </p:spPr>
        </p:pic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000A63A1-082A-407F-9608-C6CA546C19F7}"/>
                </a:ext>
              </a:extLst>
            </p:cNvPr>
            <p:cNvSpPr/>
            <p:nvPr/>
          </p:nvSpPr>
          <p:spPr>
            <a:xfrm>
              <a:off x="4920829" y="2481520"/>
              <a:ext cx="228600" cy="17912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157DA28A-F0AC-47D5-B379-B2531D63E29B}"/>
                </a:ext>
              </a:extLst>
            </p:cNvPr>
            <p:cNvSpPr/>
            <p:nvPr/>
          </p:nvSpPr>
          <p:spPr>
            <a:xfrm rot="10800000">
              <a:off x="4915791" y="2994441"/>
              <a:ext cx="228600" cy="180574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9C3571F2-471F-4E75-94C0-8DBFE5324A77}"/>
                </a:ext>
              </a:extLst>
            </p:cNvPr>
            <p:cNvSpPr/>
            <p:nvPr/>
          </p:nvSpPr>
          <p:spPr>
            <a:xfrm rot="5400000">
              <a:off x="5249642" y="2745771"/>
              <a:ext cx="230056" cy="17912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BCAD4B0D-44F2-46A5-9813-31896834F3BE}"/>
                </a:ext>
              </a:extLst>
            </p:cNvPr>
            <p:cNvSpPr/>
            <p:nvPr/>
          </p:nvSpPr>
          <p:spPr>
            <a:xfrm rot="16200000">
              <a:off x="4601358" y="2740732"/>
              <a:ext cx="230056" cy="17912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90A192C-4269-4195-AABC-17829EA45578}"/>
                </a:ext>
              </a:extLst>
            </p:cNvPr>
            <p:cNvSpPr/>
            <p:nvPr/>
          </p:nvSpPr>
          <p:spPr>
            <a:xfrm>
              <a:off x="3779311" y="2340530"/>
              <a:ext cx="1830692" cy="94370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ED23413-7AB8-48C1-AD69-17D9A1122781}"/>
                </a:ext>
              </a:extLst>
            </p:cNvPr>
            <p:cNvSpPr/>
            <p:nvPr/>
          </p:nvSpPr>
          <p:spPr>
            <a:xfrm>
              <a:off x="2869278" y="2342239"/>
              <a:ext cx="689622" cy="94370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975B08E-E01E-4722-B831-9CA39BB2160B}"/>
                </a:ext>
              </a:extLst>
            </p:cNvPr>
            <p:cNvSpPr/>
            <p:nvPr/>
          </p:nvSpPr>
          <p:spPr>
            <a:xfrm>
              <a:off x="5820340" y="2343949"/>
              <a:ext cx="1653105" cy="94370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15" name="TextBox 19">
              <a:extLst>
                <a:ext uri="{FF2B5EF4-FFF2-40B4-BE49-F238E27FC236}">
                  <a16:creationId xmlns:a16="http://schemas.microsoft.com/office/drawing/2014/main" id="{AD523F75-E38A-4EA6-A3F9-7C297A154A13}"/>
                </a:ext>
              </a:extLst>
            </p:cNvPr>
            <p:cNvSpPr txBox="1"/>
            <p:nvPr/>
          </p:nvSpPr>
          <p:spPr>
            <a:xfrm>
              <a:off x="3903013" y="2044440"/>
              <a:ext cx="616900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/>
                <a:t>X</a:t>
              </a:r>
              <a:r>
                <a:rPr lang="ko-KR" altLang="en-US" sz="900"/>
                <a:t>축 위치</a:t>
              </a:r>
            </a:p>
          </p:txBody>
        </p: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D6172C92-5F7C-4677-AE47-2A87AB0F186F}"/>
                </a:ext>
              </a:extLst>
            </p:cNvPr>
            <p:cNvSpPr txBox="1"/>
            <p:nvPr/>
          </p:nvSpPr>
          <p:spPr>
            <a:xfrm>
              <a:off x="4961806" y="2037153"/>
              <a:ext cx="613245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/>
                <a:t>Y</a:t>
              </a:r>
              <a:r>
                <a:rPr lang="ko-KR" altLang="en-US" sz="900"/>
                <a:t>축 위치</a:t>
              </a:r>
            </a:p>
          </p:txBody>
        </p:sp>
        <p:sp>
          <p:nvSpPr>
            <p:cNvPr id="17" name="TextBox 21">
              <a:extLst>
                <a:ext uri="{FF2B5EF4-FFF2-40B4-BE49-F238E27FC236}">
                  <a16:creationId xmlns:a16="http://schemas.microsoft.com/office/drawing/2014/main" id="{83AA9A19-0BBE-494C-AB06-E077D34BE1E8}"/>
                </a:ext>
              </a:extLst>
            </p:cNvPr>
            <p:cNvSpPr txBox="1"/>
            <p:nvPr/>
          </p:nvSpPr>
          <p:spPr>
            <a:xfrm>
              <a:off x="3829962" y="2568066"/>
              <a:ext cx="646331" cy="49141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900"/>
                <a:t>카메라</a:t>
              </a:r>
              <a:endParaRPr lang="en-US" altLang="ko-KR" sz="900"/>
            </a:p>
            <a:p>
              <a:pPr algn="ctr"/>
              <a:r>
                <a:rPr lang="ko-KR" altLang="en-US" sz="900"/>
                <a:t>위치조정</a:t>
              </a:r>
            </a:p>
          </p:txBody>
        </p:sp>
        <p:sp>
          <p:nvSpPr>
            <p:cNvPr id="18" name="육각형 17">
              <a:extLst>
                <a:ext uri="{FF2B5EF4-FFF2-40B4-BE49-F238E27FC236}">
                  <a16:creationId xmlns:a16="http://schemas.microsoft.com/office/drawing/2014/main" id="{17EDF5D6-B94D-44CF-A4CE-CD6ECCC85BF7}"/>
                </a:ext>
              </a:extLst>
            </p:cNvPr>
            <p:cNvSpPr/>
            <p:nvPr/>
          </p:nvSpPr>
          <p:spPr>
            <a:xfrm>
              <a:off x="3085734" y="2766274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0318BD04-2A67-4DB7-8DD2-2E8B08AC6FCD}"/>
                </a:ext>
              </a:extLst>
            </p:cNvPr>
            <p:cNvSpPr/>
            <p:nvPr/>
          </p:nvSpPr>
          <p:spPr>
            <a:xfrm>
              <a:off x="3150957" y="2526412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0" name="TextBox 26">
              <a:extLst>
                <a:ext uri="{FF2B5EF4-FFF2-40B4-BE49-F238E27FC236}">
                  <a16:creationId xmlns:a16="http://schemas.microsoft.com/office/drawing/2014/main" id="{91A558A0-FA82-4E2B-9F75-D4502719D1D8}"/>
                </a:ext>
              </a:extLst>
            </p:cNvPr>
            <p:cNvSpPr txBox="1"/>
            <p:nvPr/>
          </p:nvSpPr>
          <p:spPr>
            <a:xfrm>
              <a:off x="3003857" y="2968530"/>
              <a:ext cx="415498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900"/>
                <a:t>조명</a:t>
              </a:r>
            </a:p>
          </p:txBody>
        </p:sp>
        <p:sp>
          <p:nvSpPr>
            <p:cNvPr id="21" name="육각형 20">
              <a:extLst>
                <a:ext uri="{FF2B5EF4-FFF2-40B4-BE49-F238E27FC236}">
                  <a16:creationId xmlns:a16="http://schemas.microsoft.com/office/drawing/2014/main" id="{0EC0DDA2-BC52-4B72-AB6C-D30680AFE58F}"/>
                </a:ext>
              </a:extLst>
            </p:cNvPr>
            <p:cNvSpPr/>
            <p:nvPr/>
          </p:nvSpPr>
          <p:spPr>
            <a:xfrm>
              <a:off x="5877113" y="2767983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5916120-E156-4C8A-BEA6-2BA2343E6C68}"/>
                </a:ext>
              </a:extLst>
            </p:cNvPr>
            <p:cNvSpPr/>
            <p:nvPr/>
          </p:nvSpPr>
          <p:spPr>
            <a:xfrm>
              <a:off x="5942336" y="2528121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3" name="TextBox 29">
              <a:extLst>
                <a:ext uri="{FF2B5EF4-FFF2-40B4-BE49-F238E27FC236}">
                  <a16:creationId xmlns:a16="http://schemas.microsoft.com/office/drawing/2014/main" id="{597B7651-3E31-438C-8DC0-6C518FB1F5B7}"/>
                </a:ext>
              </a:extLst>
            </p:cNvPr>
            <p:cNvSpPr txBox="1"/>
            <p:nvPr/>
          </p:nvSpPr>
          <p:spPr>
            <a:xfrm>
              <a:off x="5832072" y="2970239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M1</a:t>
              </a:r>
              <a:endParaRPr lang="ko-KR" altLang="en-US" sz="900"/>
            </a:p>
          </p:txBody>
        </p:sp>
        <p:sp>
          <p:nvSpPr>
            <p:cNvPr id="24" name="육각형 23">
              <a:extLst>
                <a:ext uri="{FF2B5EF4-FFF2-40B4-BE49-F238E27FC236}">
                  <a16:creationId xmlns:a16="http://schemas.microsoft.com/office/drawing/2014/main" id="{C5B3B6FB-5C89-451F-87CB-6292B2387464}"/>
                </a:ext>
              </a:extLst>
            </p:cNvPr>
            <p:cNvSpPr/>
            <p:nvPr/>
          </p:nvSpPr>
          <p:spPr>
            <a:xfrm>
              <a:off x="6209442" y="2767443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248DD76D-1FB7-41B4-9079-7EF0943AF305}"/>
                </a:ext>
              </a:extLst>
            </p:cNvPr>
            <p:cNvSpPr/>
            <p:nvPr/>
          </p:nvSpPr>
          <p:spPr>
            <a:xfrm>
              <a:off x="6274665" y="2527581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6" name="TextBox 32">
              <a:extLst>
                <a:ext uri="{FF2B5EF4-FFF2-40B4-BE49-F238E27FC236}">
                  <a16:creationId xmlns:a16="http://schemas.microsoft.com/office/drawing/2014/main" id="{E2C24A46-8B80-484B-8CE7-47A0D3077411}"/>
                </a:ext>
              </a:extLst>
            </p:cNvPr>
            <p:cNvSpPr txBox="1"/>
            <p:nvPr/>
          </p:nvSpPr>
          <p:spPr>
            <a:xfrm>
              <a:off x="6164401" y="2969699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M2</a:t>
              </a:r>
              <a:endParaRPr lang="ko-KR" altLang="en-US" sz="900"/>
            </a:p>
          </p:txBody>
        </p:sp>
        <p:sp>
          <p:nvSpPr>
            <p:cNvPr id="27" name="육각형 26">
              <a:extLst>
                <a:ext uri="{FF2B5EF4-FFF2-40B4-BE49-F238E27FC236}">
                  <a16:creationId xmlns:a16="http://schemas.microsoft.com/office/drawing/2014/main" id="{BE92494E-59AB-4455-BF1C-6FFB39F78862}"/>
                </a:ext>
              </a:extLst>
            </p:cNvPr>
            <p:cNvSpPr/>
            <p:nvPr/>
          </p:nvSpPr>
          <p:spPr>
            <a:xfrm>
              <a:off x="6535024" y="2769152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4E695C13-1FF8-4EE3-9D0D-A687CD30E487}"/>
                </a:ext>
              </a:extLst>
            </p:cNvPr>
            <p:cNvSpPr/>
            <p:nvPr/>
          </p:nvSpPr>
          <p:spPr>
            <a:xfrm>
              <a:off x="6600247" y="2529290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29" name="TextBox 35">
              <a:extLst>
                <a:ext uri="{FF2B5EF4-FFF2-40B4-BE49-F238E27FC236}">
                  <a16:creationId xmlns:a16="http://schemas.microsoft.com/office/drawing/2014/main" id="{0B55954F-BB02-4134-A8EC-7DBF5EBF5EFA}"/>
                </a:ext>
              </a:extLst>
            </p:cNvPr>
            <p:cNvSpPr txBox="1"/>
            <p:nvPr/>
          </p:nvSpPr>
          <p:spPr>
            <a:xfrm>
              <a:off x="6489983" y="2971408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M3</a:t>
              </a:r>
              <a:endParaRPr lang="ko-KR" altLang="en-US" sz="900"/>
            </a:p>
          </p:txBody>
        </p:sp>
        <p:sp>
          <p:nvSpPr>
            <p:cNvPr id="30" name="육각형 29">
              <a:extLst>
                <a:ext uri="{FF2B5EF4-FFF2-40B4-BE49-F238E27FC236}">
                  <a16:creationId xmlns:a16="http://schemas.microsoft.com/office/drawing/2014/main" id="{45506A17-5468-467E-9D7F-10027170A155}"/>
                </a:ext>
              </a:extLst>
            </p:cNvPr>
            <p:cNvSpPr/>
            <p:nvPr/>
          </p:nvSpPr>
          <p:spPr>
            <a:xfrm>
              <a:off x="6866280" y="2770861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FFE6EA82-78FC-4D7A-A013-A2FF27AB6297}"/>
                </a:ext>
              </a:extLst>
            </p:cNvPr>
            <p:cNvSpPr/>
            <p:nvPr/>
          </p:nvSpPr>
          <p:spPr>
            <a:xfrm>
              <a:off x="6931503" y="2530999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2" name="TextBox 38">
              <a:extLst>
                <a:ext uri="{FF2B5EF4-FFF2-40B4-BE49-F238E27FC236}">
                  <a16:creationId xmlns:a16="http://schemas.microsoft.com/office/drawing/2014/main" id="{69C90C1E-8C87-4D7B-9FDB-B1A1E1B90B1A}"/>
                </a:ext>
              </a:extLst>
            </p:cNvPr>
            <p:cNvSpPr txBox="1"/>
            <p:nvPr/>
          </p:nvSpPr>
          <p:spPr>
            <a:xfrm>
              <a:off x="6821239" y="2973117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M4</a:t>
              </a:r>
              <a:endParaRPr lang="ko-KR" altLang="en-US" sz="900"/>
            </a:p>
          </p:txBody>
        </p:sp>
        <p:sp>
          <p:nvSpPr>
            <p:cNvPr id="33" name="육각형 32">
              <a:extLst>
                <a:ext uri="{FF2B5EF4-FFF2-40B4-BE49-F238E27FC236}">
                  <a16:creationId xmlns:a16="http://schemas.microsoft.com/office/drawing/2014/main" id="{23C033AD-1A39-45F7-BA1D-0A4C14836581}"/>
                </a:ext>
              </a:extLst>
            </p:cNvPr>
            <p:cNvSpPr/>
            <p:nvPr/>
          </p:nvSpPr>
          <p:spPr>
            <a:xfrm>
              <a:off x="7182866" y="2768072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D6855BC0-DA15-4A03-819B-F9D01373F801}"/>
                </a:ext>
              </a:extLst>
            </p:cNvPr>
            <p:cNvSpPr/>
            <p:nvPr/>
          </p:nvSpPr>
          <p:spPr>
            <a:xfrm>
              <a:off x="7248089" y="2528210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5" name="TextBox 41">
              <a:extLst>
                <a:ext uri="{FF2B5EF4-FFF2-40B4-BE49-F238E27FC236}">
                  <a16:creationId xmlns:a16="http://schemas.microsoft.com/office/drawing/2014/main" id="{CD72DA02-59AB-451D-A121-E5089E1C4F9A}"/>
                </a:ext>
              </a:extLst>
            </p:cNvPr>
            <p:cNvSpPr txBox="1"/>
            <p:nvPr/>
          </p:nvSpPr>
          <p:spPr>
            <a:xfrm>
              <a:off x="7137825" y="2970328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M5</a:t>
              </a:r>
              <a:endParaRPr lang="ko-KR" altLang="en-US" sz="90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1C90007C-F897-4F63-BB1D-8DF40633C881}"/>
                </a:ext>
              </a:extLst>
            </p:cNvPr>
            <p:cNvSpPr/>
            <p:nvPr/>
          </p:nvSpPr>
          <p:spPr>
            <a:xfrm>
              <a:off x="3145919" y="1681131"/>
              <a:ext cx="96712" cy="9816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7" name="TextBox 43">
              <a:extLst>
                <a:ext uri="{FF2B5EF4-FFF2-40B4-BE49-F238E27FC236}">
                  <a16:creationId xmlns:a16="http://schemas.microsoft.com/office/drawing/2014/main" id="{4B1D45E5-EDE6-4392-9982-5E0799F49F13}"/>
                </a:ext>
              </a:extLst>
            </p:cNvPr>
            <p:cNvSpPr txBox="1"/>
            <p:nvPr/>
          </p:nvSpPr>
          <p:spPr>
            <a:xfrm>
              <a:off x="2989821" y="1782176"/>
              <a:ext cx="415499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900"/>
                <a:t>전원</a:t>
              </a: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4562353-F91B-4758-9972-D2011F0EDD89}"/>
                </a:ext>
              </a:extLst>
            </p:cNvPr>
            <p:cNvSpPr/>
            <p:nvPr/>
          </p:nvSpPr>
          <p:spPr>
            <a:xfrm>
              <a:off x="2532451" y="1652433"/>
              <a:ext cx="85466" cy="45498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39" name="TextBox 45">
              <a:extLst>
                <a:ext uri="{FF2B5EF4-FFF2-40B4-BE49-F238E27FC236}">
                  <a16:creationId xmlns:a16="http://schemas.microsoft.com/office/drawing/2014/main" id="{85214BC5-A8EE-4B01-9B76-754D6D855541}"/>
                </a:ext>
              </a:extLst>
            </p:cNvPr>
            <p:cNvSpPr txBox="1"/>
            <p:nvPr/>
          </p:nvSpPr>
          <p:spPr>
            <a:xfrm rot="16200000">
              <a:off x="2447111" y="1762037"/>
              <a:ext cx="528222" cy="26968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/>
                <a:t>전원</a:t>
              </a:r>
              <a:r>
                <a:rPr lang="en-US" altLang="ko-KR" sz="800"/>
                <a:t>SW</a:t>
              </a:r>
              <a:endParaRPr lang="ko-KR" altLang="en-US" sz="800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FED76C98-9AAC-47B9-9FDF-964ADC51DD9E}"/>
              </a:ext>
            </a:extLst>
          </p:cNvPr>
          <p:cNvSpPr txBox="1"/>
          <p:nvPr/>
        </p:nvSpPr>
        <p:spPr>
          <a:xfrm>
            <a:off x="408264" y="1107417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작동 정의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8DA5CA19-ECB4-4BC4-BD5B-96AA82808FF3}"/>
              </a:ext>
            </a:extLst>
          </p:cNvPr>
          <p:cNvGrpSpPr/>
          <p:nvPr/>
        </p:nvGrpSpPr>
        <p:grpSpPr>
          <a:xfrm>
            <a:off x="7676796" y="1943446"/>
            <a:ext cx="3778664" cy="1524052"/>
            <a:chOff x="2532451" y="1362956"/>
            <a:chExt cx="5122454" cy="2066044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78A463E1-A3E0-488F-BE9E-37FE2D685A28}"/>
                </a:ext>
              </a:extLst>
            </p:cNvPr>
            <p:cNvSpPr/>
            <p:nvPr/>
          </p:nvSpPr>
          <p:spPr>
            <a:xfrm>
              <a:off x="2626239" y="1362956"/>
              <a:ext cx="5028666" cy="206604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AB17A067-A49B-4FD6-BCE8-368F24376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6631" y="1686771"/>
              <a:ext cx="756557" cy="360634"/>
            </a:xfrm>
            <a:prstGeom prst="rect">
              <a:avLst/>
            </a:prstGeom>
          </p:spPr>
        </p:pic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D1897042-2BBD-47AD-BE0B-27284DAA2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63431" y="1689379"/>
              <a:ext cx="754849" cy="360634"/>
            </a:xfrm>
            <a:prstGeom prst="rect">
              <a:avLst/>
            </a:prstGeom>
          </p:spPr>
        </p:pic>
        <p:sp>
          <p:nvSpPr>
            <p:cNvPr id="45" name="이등변 삼각형 44">
              <a:extLst>
                <a:ext uri="{FF2B5EF4-FFF2-40B4-BE49-F238E27FC236}">
                  <a16:creationId xmlns:a16="http://schemas.microsoft.com/office/drawing/2014/main" id="{BD252A57-0C10-4EF8-8467-437AC8ED47A6}"/>
                </a:ext>
              </a:extLst>
            </p:cNvPr>
            <p:cNvSpPr/>
            <p:nvPr/>
          </p:nvSpPr>
          <p:spPr>
            <a:xfrm>
              <a:off x="4920829" y="2481520"/>
              <a:ext cx="228600" cy="17912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6" name="이등변 삼각형 45">
              <a:extLst>
                <a:ext uri="{FF2B5EF4-FFF2-40B4-BE49-F238E27FC236}">
                  <a16:creationId xmlns:a16="http://schemas.microsoft.com/office/drawing/2014/main" id="{794B6D0F-3437-4E1D-BFBF-541E7CFCC615}"/>
                </a:ext>
              </a:extLst>
            </p:cNvPr>
            <p:cNvSpPr/>
            <p:nvPr/>
          </p:nvSpPr>
          <p:spPr>
            <a:xfrm rot="10800000">
              <a:off x="4915791" y="2994441"/>
              <a:ext cx="228600" cy="180574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7" name="이등변 삼각형 46">
              <a:extLst>
                <a:ext uri="{FF2B5EF4-FFF2-40B4-BE49-F238E27FC236}">
                  <a16:creationId xmlns:a16="http://schemas.microsoft.com/office/drawing/2014/main" id="{896879A5-0F3C-4626-AC66-4CC732DA4732}"/>
                </a:ext>
              </a:extLst>
            </p:cNvPr>
            <p:cNvSpPr/>
            <p:nvPr/>
          </p:nvSpPr>
          <p:spPr>
            <a:xfrm rot="5400000">
              <a:off x="5249642" y="2745771"/>
              <a:ext cx="230056" cy="17912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8" name="이등변 삼각형 47">
              <a:extLst>
                <a:ext uri="{FF2B5EF4-FFF2-40B4-BE49-F238E27FC236}">
                  <a16:creationId xmlns:a16="http://schemas.microsoft.com/office/drawing/2014/main" id="{E027DD89-F3DA-4DCE-82C1-3263C2E714E7}"/>
                </a:ext>
              </a:extLst>
            </p:cNvPr>
            <p:cNvSpPr/>
            <p:nvPr/>
          </p:nvSpPr>
          <p:spPr>
            <a:xfrm rot="16200000">
              <a:off x="4601358" y="2740732"/>
              <a:ext cx="230056" cy="179120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CF4D1499-ED1C-4013-91AD-3131B99AAA4A}"/>
                </a:ext>
              </a:extLst>
            </p:cNvPr>
            <p:cNvSpPr/>
            <p:nvPr/>
          </p:nvSpPr>
          <p:spPr>
            <a:xfrm>
              <a:off x="3779311" y="2340530"/>
              <a:ext cx="1830692" cy="94370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1711E94-87AE-41FD-95CF-9581C21BA59B}"/>
                </a:ext>
              </a:extLst>
            </p:cNvPr>
            <p:cNvSpPr/>
            <p:nvPr/>
          </p:nvSpPr>
          <p:spPr>
            <a:xfrm>
              <a:off x="2869278" y="2342239"/>
              <a:ext cx="689622" cy="94370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F2CFDC62-A2A2-44F4-8CAA-4FFD589EA007}"/>
                </a:ext>
              </a:extLst>
            </p:cNvPr>
            <p:cNvSpPr/>
            <p:nvPr/>
          </p:nvSpPr>
          <p:spPr>
            <a:xfrm>
              <a:off x="5820340" y="2343949"/>
              <a:ext cx="1653105" cy="94370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52" name="TextBox 19">
              <a:extLst>
                <a:ext uri="{FF2B5EF4-FFF2-40B4-BE49-F238E27FC236}">
                  <a16:creationId xmlns:a16="http://schemas.microsoft.com/office/drawing/2014/main" id="{FA25F1A2-AA96-4C97-97BE-D795F958A80B}"/>
                </a:ext>
              </a:extLst>
            </p:cNvPr>
            <p:cNvSpPr txBox="1"/>
            <p:nvPr/>
          </p:nvSpPr>
          <p:spPr>
            <a:xfrm>
              <a:off x="3903013" y="2044440"/>
              <a:ext cx="616900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/>
                <a:t>X</a:t>
              </a:r>
              <a:r>
                <a:rPr lang="ko-KR" altLang="en-US" sz="900"/>
                <a:t>축 위치</a:t>
              </a:r>
            </a:p>
          </p:txBody>
        </p:sp>
        <p:sp>
          <p:nvSpPr>
            <p:cNvPr id="53" name="TextBox 20">
              <a:extLst>
                <a:ext uri="{FF2B5EF4-FFF2-40B4-BE49-F238E27FC236}">
                  <a16:creationId xmlns:a16="http://schemas.microsoft.com/office/drawing/2014/main" id="{48C2ED74-AEFC-489B-A3D8-F76024B3550D}"/>
                </a:ext>
              </a:extLst>
            </p:cNvPr>
            <p:cNvSpPr txBox="1"/>
            <p:nvPr/>
          </p:nvSpPr>
          <p:spPr>
            <a:xfrm>
              <a:off x="4961806" y="2037153"/>
              <a:ext cx="613245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/>
                <a:t>Y</a:t>
              </a:r>
              <a:r>
                <a:rPr lang="ko-KR" altLang="en-US" sz="900"/>
                <a:t>축 위치</a:t>
              </a:r>
            </a:p>
          </p:txBody>
        </p:sp>
        <p:sp>
          <p:nvSpPr>
            <p:cNvPr id="54" name="TextBox 21">
              <a:extLst>
                <a:ext uri="{FF2B5EF4-FFF2-40B4-BE49-F238E27FC236}">
                  <a16:creationId xmlns:a16="http://schemas.microsoft.com/office/drawing/2014/main" id="{294DFFD1-A409-4A65-9809-0A7F4AFAF1A6}"/>
                </a:ext>
              </a:extLst>
            </p:cNvPr>
            <p:cNvSpPr txBox="1"/>
            <p:nvPr/>
          </p:nvSpPr>
          <p:spPr>
            <a:xfrm>
              <a:off x="3829962" y="2568066"/>
              <a:ext cx="646331" cy="49141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900"/>
                <a:t>카메라</a:t>
              </a:r>
              <a:endParaRPr lang="en-US" altLang="ko-KR" sz="900"/>
            </a:p>
            <a:p>
              <a:pPr algn="ctr"/>
              <a:r>
                <a:rPr lang="ko-KR" altLang="en-US" sz="900"/>
                <a:t>위치조정</a:t>
              </a:r>
            </a:p>
          </p:txBody>
        </p:sp>
        <p:sp>
          <p:nvSpPr>
            <p:cNvPr id="55" name="육각형 54">
              <a:extLst>
                <a:ext uri="{FF2B5EF4-FFF2-40B4-BE49-F238E27FC236}">
                  <a16:creationId xmlns:a16="http://schemas.microsoft.com/office/drawing/2014/main" id="{266164F9-2766-45A4-91CF-1735B538B582}"/>
                </a:ext>
              </a:extLst>
            </p:cNvPr>
            <p:cNvSpPr/>
            <p:nvPr/>
          </p:nvSpPr>
          <p:spPr>
            <a:xfrm>
              <a:off x="3085734" y="2766274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A520ACED-1534-4F7F-8698-25F0D48082F1}"/>
                </a:ext>
              </a:extLst>
            </p:cNvPr>
            <p:cNvSpPr/>
            <p:nvPr/>
          </p:nvSpPr>
          <p:spPr>
            <a:xfrm>
              <a:off x="3150957" y="2526412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57" name="TextBox 26">
              <a:extLst>
                <a:ext uri="{FF2B5EF4-FFF2-40B4-BE49-F238E27FC236}">
                  <a16:creationId xmlns:a16="http://schemas.microsoft.com/office/drawing/2014/main" id="{2EE5E976-E3F5-49DB-94FC-7DA1CF4CD6DA}"/>
                </a:ext>
              </a:extLst>
            </p:cNvPr>
            <p:cNvSpPr txBox="1"/>
            <p:nvPr/>
          </p:nvSpPr>
          <p:spPr>
            <a:xfrm>
              <a:off x="3003857" y="2968530"/>
              <a:ext cx="415498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900"/>
                <a:t>조명</a:t>
              </a:r>
            </a:p>
          </p:txBody>
        </p:sp>
        <p:sp>
          <p:nvSpPr>
            <p:cNvPr id="58" name="육각형 57">
              <a:extLst>
                <a:ext uri="{FF2B5EF4-FFF2-40B4-BE49-F238E27FC236}">
                  <a16:creationId xmlns:a16="http://schemas.microsoft.com/office/drawing/2014/main" id="{138CA207-DB99-4373-A858-2350E1566D18}"/>
                </a:ext>
              </a:extLst>
            </p:cNvPr>
            <p:cNvSpPr/>
            <p:nvPr/>
          </p:nvSpPr>
          <p:spPr>
            <a:xfrm>
              <a:off x="5877113" y="2767983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C5B090D1-52BA-40FD-BC9C-40B25DF6BBAD}"/>
                </a:ext>
              </a:extLst>
            </p:cNvPr>
            <p:cNvSpPr/>
            <p:nvPr/>
          </p:nvSpPr>
          <p:spPr>
            <a:xfrm>
              <a:off x="5942336" y="2528121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60" name="TextBox 29">
              <a:extLst>
                <a:ext uri="{FF2B5EF4-FFF2-40B4-BE49-F238E27FC236}">
                  <a16:creationId xmlns:a16="http://schemas.microsoft.com/office/drawing/2014/main" id="{871E453B-F040-4E31-BD00-8C1EC9634DFE}"/>
                </a:ext>
              </a:extLst>
            </p:cNvPr>
            <p:cNvSpPr txBox="1"/>
            <p:nvPr/>
          </p:nvSpPr>
          <p:spPr>
            <a:xfrm>
              <a:off x="5832072" y="2970239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M1</a:t>
              </a:r>
              <a:endParaRPr lang="ko-KR" altLang="en-US" sz="900"/>
            </a:p>
          </p:txBody>
        </p:sp>
        <p:sp>
          <p:nvSpPr>
            <p:cNvPr id="61" name="육각형 60">
              <a:extLst>
                <a:ext uri="{FF2B5EF4-FFF2-40B4-BE49-F238E27FC236}">
                  <a16:creationId xmlns:a16="http://schemas.microsoft.com/office/drawing/2014/main" id="{7AB3FAE7-4BF9-4763-AF0C-E193AA140834}"/>
                </a:ext>
              </a:extLst>
            </p:cNvPr>
            <p:cNvSpPr/>
            <p:nvPr/>
          </p:nvSpPr>
          <p:spPr>
            <a:xfrm>
              <a:off x="6209442" y="2767443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6DD78846-4FC3-42A1-B917-421C2FE3EE33}"/>
                </a:ext>
              </a:extLst>
            </p:cNvPr>
            <p:cNvSpPr/>
            <p:nvPr/>
          </p:nvSpPr>
          <p:spPr>
            <a:xfrm>
              <a:off x="6274665" y="2527581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63" name="TextBox 32">
              <a:extLst>
                <a:ext uri="{FF2B5EF4-FFF2-40B4-BE49-F238E27FC236}">
                  <a16:creationId xmlns:a16="http://schemas.microsoft.com/office/drawing/2014/main" id="{C65685F7-CDB4-4969-B292-C0BFA798596D}"/>
                </a:ext>
              </a:extLst>
            </p:cNvPr>
            <p:cNvSpPr txBox="1"/>
            <p:nvPr/>
          </p:nvSpPr>
          <p:spPr>
            <a:xfrm>
              <a:off x="6164401" y="2969699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M2</a:t>
              </a:r>
              <a:endParaRPr lang="ko-KR" altLang="en-US" sz="900"/>
            </a:p>
          </p:txBody>
        </p:sp>
        <p:sp>
          <p:nvSpPr>
            <p:cNvPr id="64" name="육각형 63">
              <a:extLst>
                <a:ext uri="{FF2B5EF4-FFF2-40B4-BE49-F238E27FC236}">
                  <a16:creationId xmlns:a16="http://schemas.microsoft.com/office/drawing/2014/main" id="{D247E51F-28B1-4A23-A651-4C0E7708FF65}"/>
                </a:ext>
              </a:extLst>
            </p:cNvPr>
            <p:cNvSpPr/>
            <p:nvPr/>
          </p:nvSpPr>
          <p:spPr>
            <a:xfrm>
              <a:off x="6535024" y="2769152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B06F49A5-F135-4E6C-AC07-7C291779994E}"/>
                </a:ext>
              </a:extLst>
            </p:cNvPr>
            <p:cNvSpPr/>
            <p:nvPr/>
          </p:nvSpPr>
          <p:spPr>
            <a:xfrm>
              <a:off x="6600247" y="2529290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66" name="TextBox 35">
              <a:extLst>
                <a:ext uri="{FF2B5EF4-FFF2-40B4-BE49-F238E27FC236}">
                  <a16:creationId xmlns:a16="http://schemas.microsoft.com/office/drawing/2014/main" id="{1EB4E360-C745-4645-9F80-D3AB536B99BB}"/>
                </a:ext>
              </a:extLst>
            </p:cNvPr>
            <p:cNvSpPr txBox="1"/>
            <p:nvPr/>
          </p:nvSpPr>
          <p:spPr>
            <a:xfrm>
              <a:off x="6489983" y="2971408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M3</a:t>
              </a:r>
              <a:endParaRPr lang="ko-KR" altLang="en-US" sz="900"/>
            </a:p>
          </p:txBody>
        </p:sp>
        <p:sp>
          <p:nvSpPr>
            <p:cNvPr id="67" name="육각형 66">
              <a:extLst>
                <a:ext uri="{FF2B5EF4-FFF2-40B4-BE49-F238E27FC236}">
                  <a16:creationId xmlns:a16="http://schemas.microsoft.com/office/drawing/2014/main" id="{BAB468F5-836F-48FE-BAF9-F99DCE8BAC48}"/>
                </a:ext>
              </a:extLst>
            </p:cNvPr>
            <p:cNvSpPr/>
            <p:nvPr/>
          </p:nvSpPr>
          <p:spPr>
            <a:xfrm>
              <a:off x="6866280" y="2770861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0F7A2163-E833-4BFC-9830-B3F888846472}"/>
                </a:ext>
              </a:extLst>
            </p:cNvPr>
            <p:cNvSpPr/>
            <p:nvPr/>
          </p:nvSpPr>
          <p:spPr>
            <a:xfrm>
              <a:off x="6931503" y="2530999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69" name="TextBox 38">
              <a:extLst>
                <a:ext uri="{FF2B5EF4-FFF2-40B4-BE49-F238E27FC236}">
                  <a16:creationId xmlns:a16="http://schemas.microsoft.com/office/drawing/2014/main" id="{DD3F22C0-EAB0-4022-A321-EDACA390DF1A}"/>
                </a:ext>
              </a:extLst>
            </p:cNvPr>
            <p:cNvSpPr txBox="1"/>
            <p:nvPr/>
          </p:nvSpPr>
          <p:spPr>
            <a:xfrm>
              <a:off x="6821239" y="2973117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M4</a:t>
              </a:r>
              <a:endParaRPr lang="ko-KR" altLang="en-US" sz="900"/>
            </a:p>
          </p:txBody>
        </p:sp>
        <p:sp>
          <p:nvSpPr>
            <p:cNvPr id="70" name="육각형 69">
              <a:extLst>
                <a:ext uri="{FF2B5EF4-FFF2-40B4-BE49-F238E27FC236}">
                  <a16:creationId xmlns:a16="http://schemas.microsoft.com/office/drawing/2014/main" id="{1B0B1180-0A10-492B-B215-351FB6DE0F86}"/>
                </a:ext>
              </a:extLst>
            </p:cNvPr>
            <p:cNvSpPr/>
            <p:nvPr/>
          </p:nvSpPr>
          <p:spPr>
            <a:xfrm>
              <a:off x="7182866" y="2768072"/>
              <a:ext cx="240655" cy="208917"/>
            </a:xfrm>
            <a:prstGeom prst="hexagon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EC9D7E2A-64B1-4A46-8EAC-02E9B5509C15}"/>
                </a:ext>
              </a:extLst>
            </p:cNvPr>
            <p:cNvSpPr/>
            <p:nvPr/>
          </p:nvSpPr>
          <p:spPr>
            <a:xfrm>
              <a:off x="7248089" y="2528210"/>
              <a:ext cx="96712" cy="9671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72" name="TextBox 41">
              <a:extLst>
                <a:ext uri="{FF2B5EF4-FFF2-40B4-BE49-F238E27FC236}">
                  <a16:creationId xmlns:a16="http://schemas.microsoft.com/office/drawing/2014/main" id="{3F0DD67C-CB26-4F96-B253-EF77B83A91D1}"/>
                </a:ext>
              </a:extLst>
            </p:cNvPr>
            <p:cNvSpPr txBox="1"/>
            <p:nvPr/>
          </p:nvSpPr>
          <p:spPr>
            <a:xfrm>
              <a:off x="7137825" y="2970328"/>
              <a:ext cx="341825" cy="23320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900"/>
                <a:t>M5</a:t>
              </a:r>
              <a:endParaRPr lang="ko-KR" altLang="en-US" sz="900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1E074254-4B02-4CE6-80C7-F66136D5218E}"/>
                </a:ext>
              </a:extLst>
            </p:cNvPr>
            <p:cNvSpPr/>
            <p:nvPr/>
          </p:nvSpPr>
          <p:spPr>
            <a:xfrm>
              <a:off x="3145919" y="1681131"/>
              <a:ext cx="96712" cy="9816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74" name="TextBox 43">
              <a:extLst>
                <a:ext uri="{FF2B5EF4-FFF2-40B4-BE49-F238E27FC236}">
                  <a16:creationId xmlns:a16="http://schemas.microsoft.com/office/drawing/2014/main" id="{AEE7C033-9CFC-4025-A921-244C4B5403A0}"/>
                </a:ext>
              </a:extLst>
            </p:cNvPr>
            <p:cNvSpPr txBox="1"/>
            <p:nvPr/>
          </p:nvSpPr>
          <p:spPr>
            <a:xfrm>
              <a:off x="2989821" y="1782176"/>
              <a:ext cx="415499" cy="29187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900"/>
                <a:t>전원</a:t>
              </a: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3EAF2C6E-B5AA-4259-8D56-9C94474A3AE6}"/>
                </a:ext>
              </a:extLst>
            </p:cNvPr>
            <p:cNvSpPr/>
            <p:nvPr/>
          </p:nvSpPr>
          <p:spPr>
            <a:xfrm>
              <a:off x="2532451" y="1652433"/>
              <a:ext cx="85466" cy="45498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sp>
          <p:nvSpPr>
            <p:cNvPr id="76" name="TextBox 45">
              <a:extLst>
                <a:ext uri="{FF2B5EF4-FFF2-40B4-BE49-F238E27FC236}">
                  <a16:creationId xmlns:a16="http://schemas.microsoft.com/office/drawing/2014/main" id="{B419091B-4E9A-44FB-9E72-2DC50770D734}"/>
                </a:ext>
              </a:extLst>
            </p:cNvPr>
            <p:cNvSpPr txBox="1"/>
            <p:nvPr/>
          </p:nvSpPr>
          <p:spPr>
            <a:xfrm rot="16200000">
              <a:off x="2447111" y="1762037"/>
              <a:ext cx="528222" cy="26968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rtlCol="0" anchor="t">
              <a:spAutoFit/>
            </a:bodyPr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/>
                <a:t>전원</a:t>
              </a:r>
              <a:r>
                <a:rPr lang="en-US" altLang="ko-KR" sz="800"/>
                <a:t>SW</a:t>
              </a:r>
              <a:endParaRPr lang="ko-KR" altLang="en-US" sz="800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4C76DF1B-61F5-4DCB-8275-73EB7054B67E}"/>
              </a:ext>
            </a:extLst>
          </p:cNvPr>
          <p:cNvSpPr txBox="1"/>
          <p:nvPr/>
        </p:nvSpPr>
        <p:spPr>
          <a:xfrm>
            <a:off x="560642" y="164096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highlight>
                  <a:srgbClr val="FFFF00"/>
                </a:highlight>
              </a:rPr>
              <a:t>컨트롤패널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534183F-F162-47C5-B985-551A92212751}"/>
              </a:ext>
            </a:extLst>
          </p:cNvPr>
          <p:cNvSpPr txBox="1"/>
          <p:nvPr/>
        </p:nvSpPr>
        <p:spPr>
          <a:xfrm>
            <a:off x="7435217" y="1613648"/>
            <a:ext cx="15520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FFFF00"/>
                </a:highlight>
              </a:rPr>
              <a:t>PC</a:t>
            </a:r>
            <a:r>
              <a:rPr lang="ko-KR" altLang="en-US" sz="1200" dirty="0">
                <a:highlight>
                  <a:srgbClr val="FFFF00"/>
                </a:highlight>
              </a:rPr>
              <a:t>의 컨트롤패널 </a:t>
            </a:r>
            <a:r>
              <a:rPr lang="en-US" altLang="ko-KR" sz="1200" dirty="0">
                <a:highlight>
                  <a:srgbClr val="FFFF00"/>
                </a:highlight>
              </a:rPr>
              <a:t>UI</a:t>
            </a:r>
            <a:endParaRPr lang="ko-KR" altLang="en-US" sz="1200" dirty="0">
              <a:highlight>
                <a:srgbClr val="FFFF00"/>
              </a:highlight>
            </a:endParaRPr>
          </a:p>
        </p:txBody>
      </p: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4FFC7D4-0E38-4DD2-82C4-33413BC56771}"/>
              </a:ext>
            </a:extLst>
          </p:cNvPr>
          <p:cNvCxnSpPr/>
          <p:nvPr/>
        </p:nvCxnSpPr>
        <p:spPr>
          <a:xfrm>
            <a:off x="5269718" y="2662670"/>
            <a:ext cx="1577448" cy="0"/>
          </a:xfrm>
          <a:prstGeom prst="straightConnector1">
            <a:avLst/>
          </a:prstGeom>
          <a:ln w="28575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84C7499F-7B45-424D-962B-4E45E5B26C01}"/>
              </a:ext>
            </a:extLst>
          </p:cNvPr>
          <p:cNvSpPr txBox="1"/>
          <p:nvPr/>
        </p:nvSpPr>
        <p:spPr>
          <a:xfrm>
            <a:off x="5789891" y="2369498"/>
            <a:ext cx="5068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4"/>
                </a:solidFill>
              </a:rPr>
              <a:t>UART</a:t>
            </a:r>
            <a:endParaRPr lang="ko-KR" altLang="en-US" sz="1000" dirty="0">
              <a:solidFill>
                <a:schemeClr val="accent4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07D3366-5FE8-4164-9BA1-E9104ADD86B1}"/>
              </a:ext>
            </a:extLst>
          </p:cNvPr>
          <p:cNvSpPr txBox="1"/>
          <p:nvPr/>
        </p:nvSpPr>
        <p:spPr>
          <a:xfrm>
            <a:off x="5592516" y="2726440"/>
            <a:ext cx="99899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프로토콜은 </a:t>
            </a:r>
            <a:endParaRPr lang="en-US" altLang="ko-KR" sz="1000" dirty="0"/>
          </a:p>
          <a:p>
            <a:r>
              <a:rPr lang="ko-KR" altLang="en-US" sz="1000" dirty="0"/>
              <a:t>별도 정리하여</a:t>
            </a:r>
            <a:endParaRPr lang="en-US" altLang="ko-KR" sz="1000" dirty="0"/>
          </a:p>
          <a:p>
            <a:r>
              <a:rPr lang="ko-KR" altLang="en-US" sz="1000" dirty="0"/>
              <a:t>전달 예정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DD674D2-BDEB-4857-BC15-59FBF2CE9997}"/>
              </a:ext>
            </a:extLst>
          </p:cNvPr>
          <p:cNvSpPr txBox="1"/>
          <p:nvPr/>
        </p:nvSpPr>
        <p:spPr>
          <a:xfrm>
            <a:off x="716689" y="4798052"/>
            <a:ext cx="572464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- </a:t>
            </a:r>
            <a:r>
              <a:rPr lang="ko-KR" altLang="en-US" sz="1000" dirty="0"/>
              <a:t>컨트롤</a:t>
            </a:r>
            <a:r>
              <a:rPr lang="en-US" altLang="ko-KR" sz="1000" dirty="0"/>
              <a:t> </a:t>
            </a:r>
            <a:r>
              <a:rPr lang="ko-KR" altLang="en-US" sz="1000" dirty="0"/>
              <a:t>패널의 위치조정 및 메모리 버튼은</a:t>
            </a:r>
            <a:endParaRPr lang="en-US" altLang="ko-KR" sz="1000" dirty="0"/>
          </a:p>
          <a:p>
            <a:r>
              <a:rPr lang="ko-KR" altLang="en-US" sz="1000" dirty="0"/>
              <a:t>  카메라 위치조정 버튼으로 카메라의 위치를 조정할 수 있으며</a:t>
            </a:r>
            <a:r>
              <a:rPr lang="en-US" altLang="ko-KR" sz="1000" dirty="0"/>
              <a:t>,</a:t>
            </a:r>
          </a:p>
          <a:p>
            <a:r>
              <a:rPr lang="en-US" altLang="ko-KR" sz="1000" dirty="0"/>
              <a:t>  </a:t>
            </a:r>
            <a:r>
              <a:rPr lang="ko-KR" altLang="en-US" sz="1000" dirty="0"/>
              <a:t>움직이는 위치에 따라 </a:t>
            </a:r>
            <a:r>
              <a:rPr lang="en-US" altLang="ko-KR" sz="1000" dirty="0"/>
              <a:t>FND</a:t>
            </a:r>
            <a:r>
              <a:rPr lang="ko-KR" altLang="en-US" sz="1000" dirty="0"/>
              <a:t>에 </a:t>
            </a:r>
            <a:r>
              <a:rPr lang="en-US" altLang="ko-KR" sz="1000" dirty="0"/>
              <a:t>X/Y </a:t>
            </a:r>
            <a:r>
              <a:rPr lang="ko-KR" altLang="en-US" sz="1000" dirty="0"/>
              <a:t>좌표를 표시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  </a:t>
            </a:r>
            <a:r>
              <a:rPr lang="ko-KR" altLang="en-US" sz="1000" dirty="0"/>
              <a:t>정해진 위치를 </a:t>
            </a:r>
            <a:r>
              <a:rPr lang="en-US" altLang="ko-KR" sz="1000" dirty="0"/>
              <a:t>M* </a:t>
            </a:r>
            <a:r>
              <a:rPr lang="ko-KR" altLang="en-US" sz="1000" dirty="0"/>
              <a:t>스위치에 저장할 수 있으며</a:t>
            </a:r>
            <a:r>
              <a:rPr lang="en-US" altLang="ko-KR" sz="1000" dirty="0"/>
              <a:t>,</a:t>
            </a:r>
          </a:p>
          <a:p>
            <a:r>
              <a:rPr lang="en-US" altLang="ko-KR" sz="1000" dirty="0"/>
              <a:t>  M* </a:t>
            </a:r>
            <a:r>
              <a:rPr lang="ko-KR" altLang="en-US" sz="1000" dirty="0"/>
              <a:t>스위치 </a:t>
            </a:r>
            <a:r>
              <a:rPr lang="ko-KR" altLang="en-US" sz="1000" dirty="0" err="1"/>
              <a:t>짧은클릭시</a:t>
            </a:r>
            <a:r>
              <a:rPr lang="ko-KR" altLang="en-US" sz="1000" dirty="0"/>
              <a:t> 지정된 위치로 이동</a:t>
            </a:r>
            <a:r>
              <a:rPr lang="en-US" altLang="ko-KR" sz="1000" dirty="0"/>
              <a:t>(FND</a:t>
            </a:r>
            <a:r>
              <a:rPr lang="ko-KR" altLang="en-US" sz="1000" dirty="0"/>
              <a:t>위치 표시 및 선택된 </a:t>
            </a:r>
            <a:r>
              <a:rPr lang="en-US" altLang="ko-KR" sz="1000" dirty="0"/>
              <a:t>M*</a:t>
            </a:r>
            <a:r>
              <a:rPr lang="ko-KR" altLang="en-US" sz="1000" dirty="0"/>
              <a:t>의 메모리선택 </a:t>
            </a:r>
            <a:r>
              <a:rPr lang="en-US" altLang="ko-KR" sz="1000" dirty="0"/>
              <a:t>LED</a:t>
            </a:r>
            <a:r>
              <a:rPr lang="ko-KR" altLang="en-US" sz="1000" dirty="0"/>
              <a:t>점등</a:t>
            </a:r>
            <a:endParaRPr lang="en-US" altLang="ko-KR" sz="1000" dirty="0"/>
          </a:p>
          <a:p>
            <a:r>
              <a:rPr lang="en-US" altLang="ko-KR" sz="1000" dirty="0"/>
              <a:t>  M* </a:t>
            </a:r>
            <a:r>
              <a:rPr lang="ko-KR" altLang="en-US" sz="1000" dirty="0"/>
              <a:t>스위치 길게</a:t>
            </a:r>
            <a:r>
              <a:rPr lang="en-US" altLang="ko-KR" sz="1000" dirty="0"/>
              <a:t>(3</a:t>
            </a:r>
            <a:r>
              <a:rPr lang="ko-KR" altLang="en-US" sz="1000" dirty="0" err="1"/>
              <a:t>초이상</a:t>
            </a:r>
            <a:r>
              <a:rPr lang="en-US" altLang="ko-KR" sz="1000" dirty="0"/>
              <a:t>) </a:t>
            </a:r>
            <a:r>
              <a:rPr lang="ko-KR" altLang="en-US" sz="1000" dirty="0" err="1"/>
              <a:t>클릭시</a:t>
            </a:r>
            <a:r>
              <a:rPr lang="ko-KR" altLang="en-US" sz="1000" dirty="0"/>
              <a:t> 현재 위치를 저장 </a:t>
            </a:r>
            <a:r>
              <a:rPr lang="en-US" altLang="ko-KR" sz="1000" dirty="0"/>
              <a:t>(</a:t>
            </a:r>
            <a:r>
              <a:rPr lang="ko-KR" altLang="en-US" sz="1000" dirty="0"/>
              <a:t>메모리선택</a:t>
            </a:r>
            <a:r>
              <a:rPr lang="en-US" altLang="ko-KR" sz="1000" dirty="0"/>
              <a:t>LED</a:t>
            </a:r>
            <a:r>
              <a:rPr lang="ko-KR" altLang="en-US" sz="1000" dirty="0"/>
              <a:t>가 </a:t>
            </a:r>
            <a:r>
              <a:rPr lang="en-US" altLang="ko-KR" sz="1000" dirty="0"/>
              <a:t>5</a:t>
            </a:r>
            <a:r>
              <a:rPr lang="ko-KR" altLang="en-US" sz="1000" dirty="0" err="1"/>
              <a:t>번깜박인</a:t>
            </a:r>
            <a:r>
              <a:rPr lang="ko-KR" altLang="en-US" sz="1000" dirty="0"/>
              <a:t> 후 점등</a:t>
            </a:r>
            <a:r>
              <a:rPr lang="en-US" altLang="ko-KR" sz="1000" dirty="0"/>
              <a:t>)</a:t>
            </a:r>
          </a:p>
          <a:p>
            <a:endParaRPr lang="en-US" altLang="ko-KR" sz="1000" dirty="0"/>
          </a:p>
          <a:p>
            <a:r>
              <a:rPr lang="ko-KR" altLang="en-US" sz="1000" dirty="0"/>
              <a:t>  조명 스위치를 통하여 </a:t>
            </a:r>
            <a:r>
              <a:rPr lang="en-US" altLang="ko-KR" sz="1000" dirty="0"/>
              <a:t>LED</a:t>
            </a:r>
            <a:r>
              <a:rPr lang="ko-KR" altLang="en-US" sz="1000" dirty="0"/>
              <a:t>조명을 </a:t>
            </a:r>
            <a:r>
              <a:rPr lang="en-US" altLang="ko-KR" sz="1000" dirty="0"/>
              <a:t>ON/OFF</a:t>
            </a:r>
            <a:r>
              <a:rPr lang="ko-KR" altLang="en-US" sz="1000" dirty="0"/>
              <a:t>할 </a:t>
            </a:r>
            <a:r>
              <a:rPr lang="ko-KR" altLang="en-US" sz="1000" dirty="0" err="1"/>
              <a:t>수있으며</a:t>
            </a:r>
            <a:r>
              <a:rPr lang="en-US" altLang="ko-KR" sz="1000" dirty="0"/>
              <a:t>, </a:t>
            </a:r>
          </a:p>
          <a:p>
            <a:r>
              <a:rPr lang="en-US" altLang="ko-KR" sz="1000" dirty="0"/>
              <a:t>  M* </a:t>
            </a:r>
            <a:r>
              <a:rPr lang="ko-KR" altLang="en-US" sz="1000" dirty="0"/>
              <a:t>스위치 클릭하여 이동시 이동중에는 이쁘게 </a:t>
            </a:r>
            <a:r>
              <a:rPr lang="en-US" altLang="ko-KR" sz="1000" dirty="0"/>
              <a:t>LED</a:t>
            </a:r>
            <a:r>
              <a:rPr lang="ko-KR" altLang="en-US" sz="1000" dirty="0"/>
              <a:t>가 </a:t>
            </a:r>
            <a:r>
              <a:rPr lang="ko-KR" altLang="en-US" sz="1000" dirty="0" err="1"/>
              <a:t>디밍함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D7C3271-FE4E-4227-8E8D-F80E517F8E7E}"/>
              </a:ext>
            </a:extLst>
          </p:cNvPr>
          <p:cNvSpPr txBox="1"/>
          <p:nvPr/>
        </p:nvSpPr>
        <p:spPr>
          <a:xfrm>
            <a:off x="728094" y="3943676"/>
            <a:ext cx="43492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- </a:t>
            </a:r>
            <a:r>
              <a:rPr lang="ko-KR" altLang="en-US" sz="1000" dirty="0"/>
              <a:t>좌측전원 </a:t>
            </a:r>
            <a:r>
              <a:rPr lang="en-US" altLang="ko-KR" sz="1000" dirty="0"/>
              <a:t>SW</a:t>
            </a:r>
            <a:r>
              <a:rPr lang="ko-KR" altLang="en-US" sz="1000" dirty="0"/>
              <a:t>는 </a:t>
            </a:r>
            <a:r>
              <a:rPr lang="en-US" altLang="ko-KR" sz="1000" dirty="0"/>
              <a:t>SMPS</a:t>
            </a:r>
            <a:r>
              <a:rPr lang="ko-KR" altLang="en-US" sz="1000" dirty="0"/>
              <a:t>에서 오는 물리적인 전원을 차단</a:t>
            </a:r>
            <a:r>
              <a:rPr lang="en-US" altLang="ko-KR" sz="1000" dirty="0"/>
              <a:t>/</a:t>
            </a:r>
            <a:r>
              <a:rPr lang="ko-KR" altLang="en-US" sz="1000" dirty="0"/>
              <a:t>연결</a:t>
            </a:r>
            <a:endParaRPr lang="en-US" altLang="ko-KR" sz="1000" dirty="0"/>
          </a:p>
          <a:p>
            <a:r>
              <a:rPr lang="ko-KR" altLang="en-US" sz="1000" dirty="0"/>
              <a:t>  전원이 켜지면 전원</a:t>
            </a:r>
            <a:r>
              <a:rPr lang="en-US" altLang="ko-KR" sz="1000" dirty="0"/>
              <a:t>LED </a:t>
            </a:r>
            <a:r>
              <a:rPr lang="ko-KR" altLang="en-US" sz="1000" dirty="0"/>
              <a:t>점등</a:t>
            </a:r>
            <a:endParaRPr lang="en-US" altLang="ko-KR" sz="1000" dirty="0"/>
          </a:p>
          <a:p>
            <a:r>
              <a:rPr lang="en-US" altLang="ko-KR" sz="1000" dirty="0"/>
              <a:t>  </a:t>
            </a:r>
            <a:r>
              <a:rPr lang="ko-KR" altLang="en-US" sz="1000" dirty="0"/>
              <a:t>전원이 켜지면 카메라가 </a:t>
            </a:r>
            <a:r>
              <a:rPr lang="en-US" altLang="ko-KR" sz="1000" dirty="0"/>
              <a:t>0,0 </a:t>
            </a:r>
            <a:r>
              <a:rPr lang="ko-KR" altLang="en-US" sz="1000" dirty="0"/>
              <a:t>위치로 이동하여 카메라위치를 초기화하고</a:t>
            </a:r>
            <a:endParaRPr lang="en-US" altLang="ko-KR" sz="1000" dirty="0"/>
          </a:p>
          <a:p>
            <a:r>
              <a:rPr lang="en-US" altLang="ko-KR" sz="1000" dirty="0"/>
              <a:t>  </a:t>
            </a:r>
            <a:r>
              <a:rPr lang="ko-KR" altLang="en-US" sz="1000" dirty="0"/>
              <a:t>마지막 지정되었던 위치로 이동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A360430-6153-4300-B655-4D7CBB5DC0DD}"/>
              </a:ext>
            </a:extLst>
          </p:cNvPr>
          <p:cNvSpPr txBox="1"/>
          <p:nvPr/>
        </p:nvSpPr>
        <p:spPr>
          <a:xfrm>
            <a:off x="7016617" y="3841790"/>
            <a:ext cx="5057795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- </a:t>
            </a:r>
            <a:r>
              <a:rPr lang="ko-KR" altLang="en-US" sz="1000" dirty="0"/>
              <a:t>컨트롤 패널에서 선택되고 </a:t>
            </a:r>
            <a:r>
              <a:rPr lang="ko-KR" altLang="en-US" sz="1000" dirty="0" err="1"/>
              <a:t>인식전</a:t>
            </a:r>
            <a:r>
              <a:rPr lang="ko-KR" altLang="en-US" sz="1000" dirty="0"/>
              <a:t> 정보는 </a:t>
            </a:r>
            <a:r>
              <a:rPr lang="en-US" altLang="ko-KR" sz="1000" dirty="0"/>
              <a:t>UART</a:t>
            </a:r>
            <a:r>
              <a:rPr lang="ko-KR" altLang="en-US" sz="1000" dirty="0"/>
              <a:t>를 통하여 </a:t>
            </a:r>
            <a:r>
              <a:rPr lang="en-US" altLang="ko-KR" sz="1000" dirty="0"/>
              <a:t>PC</a:t>
            </a:r>
            <a:r>
              <a:rPr lang="ko-KR" altLang="en-US" sz="1000" dirty="0"/>
              <a:t>로 전송</a:t>
            </a:r>
            <a:r>
              <a:rPr lang="en-US" altLang="ko-KR" sz="1000" dirty="0"/>
              <a:t>(19200bps)</a:t>
            </a:r>
          </a:p>
          <a:p>
            <a:r>
              <a:rPr lang="ko-KR" altLang="en-US" sz="1000" dirty="0"/>
              <a:t>  각 스위치 및 </a:t>
            </a:r>
            <a:r>
              <a:rPr lang="en-US" altLang="ko-KR" sz="1000" dirty="0"/>
              <a:t>FND</a:t>
            </a:r>
            <a:r>
              <a:rPr lang="ko-KR" altLang="en-US" sz="1000" dirty="0"/>
              <a:t>표시 등의 </a:t>
            </a:r>
            <a:r>
              <a:rPr lang="ko-KR" altLang="en-US" sz="1000" dirty="0" err="1"/>
              <a:t>작동시</a:t>
            </a:r>
            <a:r>
              <a:rPr lang="ko-KR" altLang="en-US" sz="1000" dirty="0"/>
              <a:t> 정보 전달</a:t>
            </a:r>
            <a:endParaRPr lang="en-US" altLang="ko-KR" sz="1000" dirty="0"/>
          </a:p>
          <a:p>
            <a:r>
              <a:rPr lang="en-US" altLang="ko-KR" sz="1000" dirty="0"/>
              <a:t>  </a:t>
            </a:r>
            <a:r>
              <a:rPr lang="ko-KR" altLang="en-US" sz="1000" dirty="0"/>
              <a:t>레이저센서 </a:t>
            </a:r>
            <a:r>
              <a:rPr lang="ko-KR" altLang="en-US" sz="1000" dirty="0" err="1"/>
              <a:t>인식시</a:t>
            </a:r>
            <a:r>
              <a:rPr lang="ko-KR" altLang="en-US" sz="1000" dirty="0"/>
              <a:t> 정보전달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- PC</a:t>
            </a:r>
            <a:r>
              <a:rPr lang="ko-KR" altLang="en-US" sz="1000" dirty="0"/>
              <a:t>의 통합 </a:t>
            </a:r>
            <a:r>
              <a:rPr lang="en-US" altLang="ko-KR" sz="1000" dirty="0"/>
              <a:t>UI</a:t>
            </a:r>
            <a:r>
              <a:rPr lang="ko-KR" altLang="en-US" sz="1000" dirty="0"/>
              <a:t>에서는 </a:t>
            </a:r>
            <a:endParaRPr lang="en-US" altLang="ko-KR" sz="1000" dirty="0"/>
          </a:p>
          <a:p>
            <a:r>
              <a:rPr lang="en-US" altLang="ko-KR" sz="1000" dirty="0"/>
              <a:t>  </a:t>
            </a:r>
            <a:r>
              <a:rPr lang="ko-KR" altLang="en-US" sz="1000" dirty="0"/>
              <a:t>실제 컨트롤패널 움직임과 같이 </a:t>
            </a:r>
            <a:r>
              <a:rPr lang="ko-KR" altLang="en-US" sz="1000" dirty="0" err="1"/>
              <a:t>동작되도록함</a:t>
            </a:r>
            <a:r>
              <a:rPr lang="en-US" altLang="ko-KR" sz="1000" dirty="0"/>
              <a:t>.</a:t>
            </a:r>
          </a:p>
          <a:p>
            <a:endParaRPr lang="en-US" altLang="ko-KR" sz="1000" dirty="0"/>
          </a:p>
          <a:p>
            <a:r>
              <a:rPr lang="en-US" altLang="ko-KR" sz="1000" dirty="0"/>
              <a:t>  </a:t>
            </a:r>
            <a:r>
              <a:rPr lang="ko-KR" altLang="en-US" sz="1000" dirty="0"/>
              <a:t>관련 프로토콜은 별도로 정리하여 전달예정</a:t>
            </a:r>
            <a:endParaRPr lang="en-US" altLang="ko-KR" sz="1000" dirty="0"/>
          </a:p>
          <a:p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- </a:t>
            </a:r>
            <a:r>
              <a:rPr lang="ko-KR" altLang="en-US" sz="1000" dirty="0" err="1"/>
              <a:t>액츄에이터의</a:t>
            </a:r>
            <a:r>
              <a:rPr lang="ko-KR" altLang="en-US" sz="1000" dirty="0"/>
              <a:t> 캘리브레이션</a:t>
            </a:r>
          </a:p>
          <a:p>
            <a:r>
              <a:rPr lang="ko-KR" altLang="en-US" sz="1000" dirty="0"/>
              <a:t>   </a:t>
            </a:r>
            <a:r>
              <a:rPr lang="ko-KR" altLang="en-US" sz="1000" dirty="0" err="1"/>
              <a:t>액츄에이터는</a:t>
            </a:r>
            <a:r>
              <a:rPr lang="ko-KR" altLang="en-US" sz="1000" dirty="0"/>
              <a:t> </a:t>
            </a:r>
            <a:r>
              <a:rPr lang="en-US" altLang="ko-KR" sz="1000" dirty="0"/>
              <a:t>3</a:t>
            </a:r>
            <a:r>
              <a:rPr lang="ko-KR" altLang="en-US" sz="1000" dirty="0"/>
              <a:t>페이지 그림과 같이 좌상단이 </a:t>
            </a:r>
            <a:r>
              <a:rPr lang="en-US" altLang="ko-KR" sz="1000" dirty="0"/>
              <a:t>0,0 </a:t>
            </a:r>
            <a:r>
              <a:rPr lang="ko-KR" altLang="en-US" sz="1000" dirty="0" err="1"/>
              <a:t>우하단이</a:t>
            </a:r>
            <a:r>
              <a:rPr lang="ko-KR" altLang="en-US" sz="1000" dirty="0"/>
              <a:t> </a:t>
            </a:r>
            <a:r>
              <a:rPr lang="en-US" altLang="ko-KR" sz="1000" dirty="0"/>
              <a:t>100,100</a:t>
            </a:r>
            <a:r>
              <a:rPr lang="ko-KR" altLang="en-US" sz="1000" dirty="0"/>
              <a:t>으로 정함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전원 </a:t>
            </a:r>
            <a:r>
              <a:rPr lang="en-US" altLang="ko-KR" sz="1000" dirty="0"/>
              <a:t>ON</a:t>
            </a:r>
            <a:r>
              <a:rPr lang="ko-KR" altLang="en-US" sz="1000" dirty="0"/>
              <a:t>시 </a:t>
            </a:r>
            <a:r>
              <a:rPr lang="en-US" altLang="ko-KR" sz="1000" dirty="0"/>
              <a:t>0,0</a:t>
            </a:r>
            <a:r>
              <a:rPr lang="ko-KR" altLang="en-US" sz="1000" dirty="0"/>
              <a:t>의 위치를 확인하고 작동을 시작하나</a:t>
            </a:r>
            <a:r>
              <a:rPr lang="en-US" altLang="ko-KR" sz="1000" dirty="0"/>
              <a:t>,</a:t>
            </a:r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상황에 따를 작동 보정을 위하여</a:t>
            </a:r>
            <a:r>
              <a:rPr lang="en-US" altLang="ko-KR" sz="1000" dirty="0"/>
              <a:t>,</a:t>
            </a:r>
          </a:p>
          <a:p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위치조정 커서의 좌</a:t>
            </a:r>
            <a:r>
              <a:rPr lang="en-US" altLang="ko-KR" sz="1000" dirty="0"/>
              <a:t>/</a:t>
            </a:r>
            <a:r>
              <a:rPr lang="ko-KR" altLang="en-US" sz="1000" dirty="0"/>
              <a:t>우 버튼을 </a:t>
            </a:r>
            <a:r>
              <a:rPr lang="en-US" altLang="ko-KR" sz="1000" dirty="0"/>
              <a:t>3</a:t>
            </a:r>
            <a:r>
              <a:rPr lang="ko-KR" altLang="en-US" sz="1000" dirty="0" err="1"/>
              <a:t>초이상</a:t>
            </a:r>
            <a:r>
              <a:rPr lang="ko-KR" altLang="en-US" sz="1000" dirty="0"/>
              <a:t> </a:t>
            </a:r>
            <a:r>
              <a:rPr lang="ko-KR" altLang="en-US" sz="1000" dirty="0" err="1"/>
              <a:t>클릭시</a:t>
            </a:r>
            <a:r>
              <a:rPr lang="ko-KR" altLang="en-US" sz="1000" dirty="0"/>
              <a:t> </a:t>
            </a:r>
            <a:r>
              <a:rPr lang="en-US" altLang="ko-KR" sz="1000" dirty="0"/>
              <a:t>0,0</a:t>
            </a:r>
            <a:r>
              <a:rPr lang="ko-KR" altLang="en-US" sz="1000" dirty="0"/>
              <a:t>에서 </a:t>
            </a:r>
            <a:r>
              <a:rPr lang="en-US" altLang="ko-KR" sz="1000" dirty="0"/>
              <a:t>100,100</a:t>
            </a:r>
            <a:r>
              <a:rPr lang="ko-KR" altLang="en-US" sz="1000" dirty="0"/>
              <a:t>의 위치로 이동하여</a:t>
            </a:r>
            <a:endParaRPr lang="en-US" altLang="ko-KR" sz="1000" dirty="0"/>
          </a:p>
          <a:p>
            <a:r>
              <a:rPr lang="en-US" altLang="ko-KR" sz="1000" dirty="0"/>
              <a:t>   0</a:t>
            </a:r>
            <a:r>
              <a:rPr lang="ko-KR" altLang="en-US" sz="1000" dirty="0"/>
              <a:t>에서 </a:t>
            </a:r>
            <a:r>
              <a:rPr lang="en-US" altLang="ko-KR" sz="1000" dirty="0"/>
              <a:t>100</a:t>
            </a:r>
            <a:r>
              <a:rPr lang="ko-KR" altLang="en-US" sz="1000" dirty="0"/>
              <a:t>까지의 작동 범위를 측정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해당 </a:t>
            </a:r>
            <a:r>
              <a:rPr lang="ko-KR" altLang="en-US" sz="1000" dirty="0" err="1"/>
              <a:t>작동시</a:t>
            </a:r>
            <a:r>
              <a:rPr lang="ko-KR" altLang="en-US" sz="1000" dirty="0"/>
              <a:t> 메모리선택 </a:t>
            </a:r>
            <a:r>
              <a:rPr lang="en-US" altLang="ko-KR" sz="1000" dirty="0"/>
              <a:t>LED 5</a:t>
            </a:r>
            <a:r>
              <a:rPr lang="ko-KR" altLang="en-US" sz="1000" dirty="0"/>
              <a:t>개가 모두 깜박이며</a:t>
            </a:r>
            <a:r>
              <a:rPr lang="en-US" altLang="ko-KR" sz="1000" dirty="0"/>
              <a:t>, </a:t>
            </a:r>
          </a:p>
          <a:p>
            <a:r>
              <a:rPr lang="en-US" altLang="ko-KR" sz="1000" dirty="0"/>
              <a:t>   </a:t>
            </a:r>
            <a:r>
              <a:rPr lang="ko-KR" altLang="en-US" sz="1000" dirty="0" err="1"/>
              <a:t>완료후</a:t>
            </a:r>
            <a:r>
              <a:rPr lang="ko-KR" altLang="en-US" sz="1000" dirty="0"/>
              <a:t> </a:t>
            </a:r>
            <a:r>
              <a:rPr lang="en-US" altLang="ko-KR" sz="1000" dirty="0"/>
              <a:t>0,0 </a:t>
            </a:r>
            <a:r>
              <a:rPr lang="ko-KR" altLang="en-US" sz="1000" dirty="0"/>
              <a:t>위치로 이동하며 </a:t>
            </a:r>
            <a:r>
              <a:rPr lang="en-US" altLang="ko-KR" sz="1000" dirty="0"/>
              <a:t>LED </a:t>
            </a:r>
            <a:r>
              <a:rPr lang="ko-KR" altLang="en-US" sz="1000" dirty="0"/>
              <a:t>깜박임을 종료</a:t>
            </a:r>
          </a:p>
        </p:txBody>
      </p:sp>
    </p:spTree>
    <p:extLst>
      <p:ext uri="{BB962C8B-B14F-4D97-AF65-F5344CB8AC3E}">
        <p14:creationId xmlns:p14="http://schemas.microsoft.com/office/powerpoint/2010/main" val="3937113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534</Words>
  <Application>Microsoft Macintosh PowerPoint</Application>
  <PresentationFormat>와이드스크린</PresentationFormat>
  <Paragraphs>161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Kidon</dc:creator>
  <cp:lastModifiedBy>서 지수</cp:lastModifiedBy>
  <cp:revision>7</cp:revision>
  <dcterms:created xsi:type="dcterms:W3CDTF">2023-02-16T10:22:13Z</dcterms:created>
  <dcterms:modified xsi:type="dcterms:W3CDTF">2023-02-25T03:55:53Z</dcterms:modified>
</cp:coreProperties>
</file>

<file path=docProps/thumbnail.jpeg>
</file>